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70" r:id="rId5"/>
    <p:sldId id="271" r:id="rId6"/>
    <p:sldId id="272" r:id="rId7"/>
    <p:sldId id="294" r:id="rId8"/>
    <p:sldId id="295" r:id="rId9"/>
    <p:sldId id="296" r:id="rId10"/>
    <p:sldId id="298" r:id="rId11"/>
    <p:sldId id="287" r:id="rId12"/>
    <p:sldId id="290" r:id="rId13"/>
    <p:sldId id="266" r:id="rId14"/>
  </p:sldIdLst>
  <p:sldSz cx="18288000" cy="10287000"/>
  <p:notesSz cx="6797675" cy="9926638"/>
  <p:embeddedFontLst>
    <p:embeddedFont>
      <p:font typeface="微軟正黑體" panose="020B0604030504040204" pitchFamily="34" charset="-12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ternal Staff" initials="IS" lastIdx="1" clrIdx="0">
    <p:extLst>
      <p:ext uri="{19B8F6BF-5375-455C-9EA6-DF929625EA0E}">
        <p15:presenceInfo xmlns:p15="http://schemas.microsoft.com/office/powerpoint/2012/main" userId="Internal Staff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AE4"/>
    <a:srgbClr val="FEFCFD"/>
    <a:srgbClr val="FFFCEF"/>
    <a:srgbClr val="FAECF1"/>
    <a:srgbClr val="FDE9F1"/>
    <a:srgbClr val="FFF9DD"/>
    <a:srgbClr val="EC5B56"/>
    <a:srgbClr val="D1C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87" autoAdjust="0"/>
    <p:restoredTop sz="88700" autoAdjust="0"/>
  </p:normalViewPr>
  <p:slideViewPr>
    <p:cSldViewPr>
      <p:cViewPr varScale="1">
        <p:scale>
          <a:sx n="62" d="100"/>
          <a:sy n="62" d="100"/>
        </p:scale>
        <p:origin x="68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3060"/>
    </p:cViewPr>
  </p:sorterViewPr>
  <p:notesViewPr>
    <p:cSldViewPr>
      <p:cViewPr varScale="1">
        <p:scale>
          <a:sx n="86" d="100"/>
          <a:sy n="86" d="100"/>
        </p:scale>
        <p:origin x="301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HK" altLang="en-US" sz="5400" dirty="0"/>
              <a:t>來電時段分佈</a:t>
            </a:r>
          </a:p>
        </c:rich>
      </c:tx>
      <c:layout>
        <c:manualLayout>
          <c:xMode val="edge"/>
          <c:yMode val="edge"/>
          <c:x val="0.36206896551724138"/>
          <c:y val="2.37744969378827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HK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862696850393702E-2"/>
          <c:y val="0.13623042079417491"/>
          <c:w val="0.97313733418457826"/>
          <c:h val="0.79454265091863518"/>
        </c:manualLayout>
      </c:layout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來電時段分佈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28F-3D42-8400-9C2F6FA18E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28F-3D42-8400-9C2F6FA18E96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628F-3D42-8400-9C2F6FA18E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7F0-4732-B29A-76EAC946887B}"/>
              </c:ext>
            </c:extLst>
          </c:dPt>
          <c:dLbls>
            <c:dLbl>
              <c:idx val="0"/>
              <c:layout>
                <c:manualLayout>
                  <c:x val="-0.32172926660029566"/>
                  <c:y val="-6.7035548865215372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dirty="0"/>
                      <a:t>早更</a:t>
                    </a:r>
                    <a:fld id="{58DD11C3-A3F8-4E9B-9E29-F9ACF03B7CBA}" type="PERCENTAGE">
                      <a:rPr lang="en-US" altLang="zh-HK" smtClean="0"/>
                      <a:pPr/>
                      <a:t>[百分比]</a:t>
                    </a:fld>
                    <a:endParaRPr lang="zh-TW" alt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28F-3D42-8400-9C2F6FA18E96}"/>
                </c:ext>
              </c:extLst>
            </c:dLbl>
            <c:dLbl>
              <c:idx val="1"/>
              <c:layout>
                <c:manualLayout>
                  <c:x val="0.18684328521434823"/>
                  <c:y val="-0.28539856913047157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dirty="0"/>
                      <a:t>午更</a:t>
                    </a:r>
                    <a:fld id="{9559D98C-1B14-4438-BF9D-759B9F88E5F1}" type="PERCENTAGE">
                      <a:rPr lang="en-US" altLang="zh-HK" smtClean="0"/>
                      <a:pPr/>
                      <a:t>[百分比]</a:t>
                    </a:fld>
                    <a:endParaRPr lang="zh-TW" alt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28F-3D42-8400-9C2F6FA18E96}"/>
                </c:ext>
              </c:extLst>
            </c:dLbl>
            <c:dLbl>
              <c:idx val="2"/>
              <c:layout>
                <c:manualLayout>
                  <c:x val="0.1084955982064742"/>
                  <c:y val="0.10444850139700276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dirty="0"/>
                      <a:t>通宵更</a:t>
                    </a:r>
                    <a:r>
                      <a:rPr lang="en-US" altLang="zh-TW" dirty="0"/>
                      <a:t>17%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28F-3D42-8400-9C2F6FA18E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工作表1!$A$2:$A$5</c:f>
              <c:strCache>
                <c:ptCount val="3"/>
                <c:pt idx="0">
                  <c:v>早更 0800-1500</c:v>
                </c:pt>
                <c:pt idx="1">
                  <c:v>午更 1500-2230</c:v>
                </c:pt>
                <c:pt idx="2">
                  <c:v>通宵更 2230-0800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9836</c:v>
                </c:pt>
                <c:pt idx="1">
                  <c:v>9343</c:v>
                </c:pt>
                <c:pt idx="2">
                  <c:v>3840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8F-3D42-8400-9C2F6FA18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</c:legendEntry>
      <c:layout>
        <c:manualLayout>
          <c:xMode val="edge"/>
          <c:yMode val="edge"/>
          <c:x val="0"/>
          <c:y val="0.80831069553805779"/>
          <c:w val="0.27566532699037621"/>
          <c:h val="0.19168930446194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H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571321709865631E-2"/>
          <c:y val="0"/>
          <c:w val="0.8362577751411211"/>
          <c:h val="1"/>
        </c:manualLayout>
      </c:layout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人數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911-6B48-9456-D40B86057D18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911-6B48-9456-D40B86057D18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9911-6B48-9456-D40B86057D18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911-6B48-9456-D40B86057D18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911-6B48-9456-D40B86057D18}"/>
              </c:ext>
            </c:extLst>
          </c:dPt>
          <c:dLbls>
            <c:dLbl>
              <c:idx val="0"/>
              <c:layout>
                <c:manualLayout>
                  <c:x val="-0.11415831161513133"/>
                  <c:y val="-0.1872623116899945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defRPr>
                    </a:pPr>
                    <a:r>
                      <a:rPr lang="zh-TW" altLang="en-US" sz="2800" dirty="0"/>
                      <a:t>護老者</a:t>
                    </a:r>
                  </a:p>
                  <a:p>
                    <a:pPr>
                      <a:defRPr sz="2800"/>
                    </a:pPr>
                    <a:r>
                      <a:rPr lang="en-US" altLang="zh-TW" sz="2800" b="0" i="0" u="none" strike="noStrike" kern="1200" baseline="0" dirty="0">
                        <a:solidFill>
                          <a:srgbClr val="4F81BD"/>
                        </a:solidFill>
                        <a:effectLst/>
                      </a:rPr>
                      <a:t>38% </a:t>
                    </a:r>
                    <a:endParaRPr lang="zh-TW" altLang="en-US" sz="2800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1"/>
                      </a:solidFill>
                      <a:effectLst/>
                      <a:latin typeface="Microsoft JhengHei" panose="020B0604030504040204" pitchFamily="34" charset="-120"/>
                      <a:ea typeface="Microsoft JhengHei" panose="020B0604030504040204" pitchFamily="34" charset="-120"/>
                      <a:cs typeface="+mn-cs"/>
                    </a:defRPr>
                  </a:pPr>
                  <a:endParaRPr lang="zh-HK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911-6B48-9456-D40B86057D18}"/>
                </c:ext>
              </c:extLst>
            </c:dLbl>
            <c:dLbl>
              <c:idx val="1"/>
              <c:layout>
                <c:manualLayout>
                  <c:x val="2.4221683750626118E-2"/>
                  <c:y val="-0.1213091048393466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 algn="ctr" rtl="0">
                      <a:defRPr sz="28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defRPr>
                    </a:pPr>
                    <a:r>
                      <a:rPr lang="zh-TW" altLang="en-US" sz="2800" dirty="0"/>
                      <a:t>殘疾人士照顧者  </a:t>
                    </a:r>
                  </a:p>
                  <a:p>
                    <a:pPr algn="ctr" rtl="0">
                      <a:defRPr sz="2800">
                        <a:solidFill>
                          <a:schemeClr val="accent1"/>
                        </a:solidFill>
                      </a:defRPr>
                    </a:pPr>
                    <a:r>
                      <a:rPr lang="en-US" altLang="zh-TW" sz="2800" dirty="0"/>
                      <a:t>11%</a:t>
                    </a:r>
                  </a:p>
                  <a:p>
                    <a:pPr algn="ctr" rtl="0">
                      <a:defRPr sz="2800">
                        <a:solidFill>
                          <a:schemeClr val="accent1"/>
                        </a:solidFill>
                      </a:defRPr>
                    </a:pPr>
                    <a:endParaRPr lang="zh-TW" altLang="en-US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sz="2800" b="0" i="0" u="none" strike="noStrike" kern="1200" baseline="0">
                      <a:solidFill>
                        <a:schemeClr val="accent1"/>
                      </a:solidFill>
                      <a:effectLst/>
                      <a:latin typeface="Microsoft JhengHei" panose="020B0604030504040204" pitchFamily="34" charset="-120"/>
                      <a:ea typeface="Microsoft JhengHei" panose="020B0604030504040204" pitchFamily="34" charset="-120"/>
                      <a:cs typeface="+mn-cs"/>
                    </a:defRPr>
                  </a:pPr>
                  <a:endParaRPr lang="zh-HK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79186351706036"/>
                      <c:h val="0.1803819444444444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9911-6B48-9456-D40B86057D18}"/>
                </c:ext>
              </c:extLst>
            </c:dLbl>
            <c:dLbl>
              <c:idx val="2"/>
              <c:layout>
                <c:manualLayout>
                  <c:x val="6.6424502157094681E-2"/>
                  <c:y val="5.717680506127569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 algn="ctr" rtl="0">
                      <a:defRPr sz="28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defRPr>
                    </a:pPr>
                    <a:r>
                      <a:rPr lang="zh-TW" altLang="en-US" sz="2800" dirty="0"/>
                      <a:t>被照顧者 </a:t>
                    </a:r>
                  </a:p>
                  <a:p>
                    <a:pPr algn="ctr" rtl="0">
                      <a:defRPr sz="2800">
                        <a:solidFill>
                          <a:schemeClr val="accent1"/>
                        </a:solidFill>
                      </a:defRPr>
                    </a:pPr>
                    <a:r>
                      <a:rPr lang="en-US" altLang="zh-TW" sz="2800" dirty="0"/>
                      <a:t>46%</a:t>
                    </a:r>
                  </a:p>
                  <a:p>
                    <a:pPr algn="ctr" rtl="0">
                      <a:defRPr sz="2800">
                        <a:solidFill>
                          <a:schemeClr val="accent1"/>
                        </a:solidFill>
                      </a:defRPr>
                    </a:pPr>
                    <a:endParaRPr lang="zh-TW" altLang="en-US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sz="2800" b="0" i="0" u="none" strike="noStrike" kern="1200" baseline="0">
                      <a:solidFill>
                        <a:schemeClr val="accent1"/>
                      </a:solidFill>
                      <a:effectLst/>
                      <a:latin typeface="Microsoft JhengHei" panose="020B0604030504040204" pitchFamily="34" charset="-120"/>
                      <a:ea typeface="Microsoft JhengHei" panose="020B0604030504040204" pitchFamily="34" charset="-120"/>
                      <a:cs typeface="+mn-cs"/>
                    </a:defRPr>
                  </a:pPr>
                  <a:endParaRPr lang="zh-HK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77020997375327"/>
                      <c:h val="0.2210103798586572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9911-6B48-9456-D40B86057D18}"/>
                </c:ext>
              </c:extLst>
            </c:dLbl>
            <c:dLbl>
              <c:idx val="3"/>
              <c:layout>
                <c:manualLayout>
                  <c:x val="6.3614829396324846E-3"/>
                  <c:y val="6.2328229289360035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defRPr>
                    </a:pPr>
                    <a:r>
                      <a:rPr lang="zh-TW" altLang="en-US" sz="2800" baseline="0" dirty="0"/>
                      <a:t>專業人士 </a:t>
                    </a:r>
                  </a:p>
                  <a:p>
                    <a:pPr>
                      <a:defRPr sz="2800">
                        <a:solidFill>
                          <a:schemeClr val="accent1"/>
                        </a:solidFill>
                      </a:defRPr>
                    </a:pPr>
                    <a:r>
                      <a:rPr lang="en-US" altLang="zh-TW" sz="2800" b="0" i="0" u="none" strike="noStrike" kern="1200" baseline="0" dirty="0">
                        <a:solidFill>
                          <a:srgbClr val="8064A2"/>
                        </a:solidFill>
                        <a:effectLst/>
                      </a:rPr>
                      <a:t>5% 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1"/>
                      </a:solidFill>
                      <a:effectLst/>
                      <a:latin typeface="Microsoft JhengHei" panose="020B0604030504040204" pitchFamily="34" charset="-120"/>
                      <a:ea typeface="Microsoft JhengHei" panose="020B0604030504040204" pitchFamily="34" charset="-120"/>
                      <a:cs typeface="+mn-cs"/>
                    </a:defRPr>
                  </a:pPr>
                  <a:endParaRPr lang="zh-HK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911-6B48-9456-D40B86057D1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11-6B48-9456-D40B86057D18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4F81BD"/>
                </a:solidFill>
                <a:round/>
              </a:ln>
              <a:effectLst>
                <a:outerShdw blurRad="50800" dist="38100" dir="2700000" algn="tl" rotWithShape="0">
                  <a:srgbClr val="4F81BD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accent1"/>
                    </a:solidFill>
                    <a:effectLst/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工作表1!$A$2:$A$6</c:f>
              <c:strCache>
                <c:ptCount val="5"/>
                <c:pt idx="0">
                  <c:v>護老者</c:v>
                </c:pt>
                <c:pt idx="1">
                  <c:v>殘疾人士照顧者</c:v>
                </c:pt>
                <c:pt idx="2">
                  <c:v>被照顧者</c:v>
                </c:pt>
                <c:pt idx="3">
                  <c:v>專業人士</c:v>
                </c:pt>
                <c:pt idx="4">
                  <c:v>其他</c:v>
                </c:pt>
              </c:strCache>
            </c:strRef>
          </c:cat>
          <c:val>
            <c:numRef>
              <c:f>工作表1!$B$2:$B$6</c:f>
              <c:numCache>
                <c:formatCode>0_);[Red]\(0\)</c:formatCode>
                <c:ptCount val="5"/>
                <c:pt idx="0">
                  <c:v>8159</c:v>
                </c:pt>
                <c:pt idx="1">
                  <c:v>2337</c:v>
                </c:pt>
                <c:pt idx="2">
                  <c:v>11341</c:v>
                </c:pt>
                <c:pt idx="3">
                  <c:v>1165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11-6B48-9456-D40B86057D18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zh-H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83099227853631"/>
          <c:y val="7.9783902012248484E-2"/>
          <c:w val="0.46171822896939618"/>
          <c:h val="0.91898153008651695"/>
        </c:manualLayout>
      </c:layout>
      <c:pieChart>
        <c:varyColors val="1"/>
        <c:ser>
          <c:idx val="0"/>
          <c:order val="0"/>
          <c:tx>
            <c:strRef>
              <c:f>工作表1!$A$2:$A$12</c:f>
              <c:strCache>
                <c:ptCount val="11"/>
                <c:pt idx="0">
                  <c:v>長者服務 </c:v>
                </c:pt>
                <c:pt idx="1">
                  <c:v>家庭服務</c:v>
                </c:pt>
                <c:pt idx="2">
                  <c:v>復康服務</c:v>
                </c:pt>
                <c:pt idx="3">
                  <c:v> 香港撒瑪利亞防止自殺會</c:v>
                </c:pt>
                <c:pt idx="4">
                  <c:v>醫務社工</c:v>
                </c:pt>
                <c:pt idx="5">
                  <c:v>日間/暫宿服務</c:v>
                </c:pt>
                <c:pt idx="6">
                  <c:v>賽馬會「攜手同行」癌病患者支援計劃</c:v>
                </c:pt>
                <c:pt idx="7">
                  <c:v>999危機中心</c:v>
                </c:pt>
                <c:pt idx="8">
                  <c:v>救護車調派中心</c:v>
                </c:pt>
                <c:pt idx="9">
                  <c:v>晚晴照顧計劃</c:v>
                </c:pt>
                <c:pt idx="10">
                  <c:v>哀傷輔導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1A6-432D-9D13-0137CA14DE7F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A6-432D-9D13-0137CA14DE7F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69-43B5-B50F-3EE100515809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31A6-432D-9D13-0137CA14DE7F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1A6-432D-9D13-0137CA14DE7F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31A6-432D-9D13-0137CA14DE7F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A6-432D-9D13-0137CA14DE7F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1A6-432D-9D13-0137CA14DE7F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31A6-432D-9D13-0137CA14DE7F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31A6-432D-9D13-0137CA14DE7F}"/>
              </c:ext>
            </c:extLst>
          </c:dPt>
          <c:dPt>
            <c:idx val="10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1A6-432D-9D13-0137CA14DE7F}"/>
              </c:ext>
            </c:extLst>
          </c:dPt>
          <c:dPt>
            <c:idx val="11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1A6-432D-9D13-0137CA14DE7F}"/>
              </c:ext>
            </c:extLst>
          </c:dPt>
          <c:dPt>
            <c:idx val="12"/>
            <c:bubble3D val="0"/>
            <c:spPr>
              <a:gradFill>
                <a:gsLst>
                  <a:gs pos="100000">
                    <a:schemeClr val="accent1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1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1A6-432D-9D13-0137CA14DE7F}"/>
              </c:ext>
            </c:extLst>
          </c:dPt>
          <c:dPt>
            <c:idx val="13"/>
            <c:bubble3D val="0"/>
            <c:spPr>
              <a:gradFill>
                <a:gsLst>
                  <a:gs pos="100000">
                    <a:schemeClr val="accent2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2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31A6-432D-9D13-0137CA14DE7F}"/>
              </c:ext>
            </c:extLst>
          </c:dPt>
          <c:dPt>
            <c:idx val="14"/>
            <c:bubble3D val="0"/>
            <c:spPr>
              <a:gradFill>
                <a:gsLst>
                  <a:gs pos="100000">
                    <a:schemeClr val="accent3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3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1A6-432D-9D13-0137CA14DE7F}"/>
              </c:ext>
            </c:extLst>
          </c:dPt>
          <c:dPt>
            <c:idx val="15"/>
            <c:bubble3D val="0"/>
            <c:spPr>
              <a:gradFill>
                <a:gsLst>
                  <a:gs pos="100000">
                    <a:schemeClr val="accent4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4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31A6-432D-9D13-0137CA14DE7F}"/>
              </c:ext>
            </c:extLst>
          </c:dPt>
          <c:dPt>
            <c:idx val="16"/>
            <c:bubble3D val="0"/>
            <c:spPr>
              <a:gradFill>
                <a:gsLst>
                  <a:gs pos="100000">
                    <a:schemeClr val="accent5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5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C909-427A-9E5D-0A5FE49E0347}"/>
              </c:ext>
            </c:extLst>
          </c:dPt>
          <c:dLbls>
            <c:dLbl>
              <c:idx val="0"/>
              <c:layout>
                <c:manualLayout>
                  <c:x val="-0.10916863677667292"/>
                  <c:y val="0.167901234567901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HK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A6-432D-9D13-0137CA14DE7F}"/>
                </c:ext>
              </c:extLst>
            </c:dLbl>
            <c:dLbl>
              <c:idx val="1"/>
              <c:layout>
                <c:manualLayout>
                  <c:x val="-9.8623938906198833E-2"/>
                  <c:y val="-0.1135802469135803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A6-432D-9D13-0137CA14DE7F}"/>
                </c:ext>
              </c:extLst>
            </c:dLbl>
            <c:dLbl>
              <c:idx val="2"/>
              <c:layout>
                <c:manualLayout>
                  <c:x val="0.10048476794216485"/>
                  <c:y val="-0.176543209876543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69-43B5-B50F-3EE100515809}"/>
                </c:ext>
              </c:extLst>
            </c:dLbl>
            <c:dLbl>
              <c:idx val="3"/>
              <c:layout>
                <c:manualLayout>
                  <c:x val="0.16747461323694141"/>
                  <c:y val="-4.197530864197530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1A6-432D-9D13-0137CA14DE7F}"/>
                </c:ext>
              </c:extLst>
            </c:dLbl>
            <c:dLbl>
              <c:idx val="4"/>
              <c:layout>
                <c:manualLayout>
                  <c:x val="0.11227001850328297"/>
                  <c:y val="5.43209876543209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1A6-432D-9D13-0137CA14DE7F}"/>
                </c:ext>
              </c:extLst>
            </c:dLbl>
            <c:dLbl>
              <c:idx val="5"/>
              <c:layout>
                <c:manualLayout>
                  <c:x val="9.428200448894479E-2"/>
                  <c:y val="0.1086419753086419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1A6-432D-9D13-0137CA14DE7F}"/>
                </c:ext>
              </c:extLst>
            </c:dLbl>
            <c:dLbl>
              <c:idx val="6"/>
              <c:layout>
                <c:manualLayout>
                  <c:x val="-5.7685675694617931E-2"/>
                  <c:y val="9.13937007874015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700" b="1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6B830F4-CAA5-4F75-B46B-E41CCA752BF4}" type="CATEGORYNAME">
                      <a:rPr lang="zh-TW" altLang="en-US">
                        <a:solidFill>
                          <a:srgbClr val="FF0000"/>
                        </a:solidFill>
                      </a:rPr>
                      <a:pPr>
                        <a:defRPr sz="1700" b="1"/>
                      </a:pPr>
                      <a:t>[類別名稱]</a:t>
                    </a:fld>
                    <a:r>
                      <a:rPr lang="en-US" altLang="zh-TW" baseline="0" dirty="0">
                        <a:solidFill>
                          <a:srgbClr val="FF0000"/>
                        </a:solidFill>
                      </a:rPr>
                      <a:t>, </a:t>
                    </a:r>
                    <a:fld id="{991E86F8-831A-4FD1-9844-36E76ED287E0}" type="VALUE">
                      <a:rPr lang="en-US" altLang="zh-TW" baseline="0">
                        <a:solidFill>
                          <a:srgbClr val="FF0000"/>
                        </a:solidFill>
                      </a:rPr>
                      <a:pPr>
                        <a:defRPr sz="1700" b="1"/>
                      </a:pPr>
                      <a:t>[值]</a:t>
                    </a:fld>
                    <a:r>
                      <a:rPr lang="en-US" altLang="zh-TW" baseline="0" dirty="0">
                        <a:solidFill>
                          <a:srgbClr val="FF0000"/>
                        </a:solidFill>
                      </a:rPr>
                      <a:t>, </a:t>
                    </a:r>
                    <a:fld id="{E80ACAB5-F101-43D4-B49A-F044A18274BF}" type="PERCENTAGE">
                      <a:rPr lang="en-US" altLang="zh-TW" baseline="0">
                        <a:solidFill>
                          <a:srgbClr val="FF0000"/>
                        </a:solidFill>
                      </a:rPr>
                      <a:pPr>
                        <a:defRPr sz="1700" b="1"/>
                      </a:pPr>
                      <a:t>[百分比]</a:t>
                    </a:fld>
                    <a:endParaRPr lang="en-US" altLang="zh-TW" baseline="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7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HK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608633953682938"/>
                      <c:h val="9.490123456790124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1A6-432D-9D13-0137CA14DE7F}"/>
                </c:ext>
              </c:extLst>
            </c:dLbl>
            <c:dLbl>
              <c:idx val="7"/>
              <c:layout>
                <c:manualLayout>
                  <c:x val="-6.5129016258810554E-2"/>
                  <c:y val="2.592592592592592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A6-432D-9D13-0137CA14DE7F}"/>
                </c:ext>
              </c:extLst>
            </c:dLbl>
            <c:dLbl>
              <c:idx val="8"/>
              <c:layout>
                <c:manualLayout>
                  <c:x val="-5.2723489352370492E-2"/>
                  <c:y val="1.85185185185185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1A6-432D-9D13-0137CA14DE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工作表1!$A$2:$A$12</c:f>
              <c:strCache>
                <c:ptCount val="9"/>
                <c:pt idx="0">
                  <c:v>長者服務 </c:v>
                </c:pt>
                <c:pt idx="1">
                  <c:v>家庭服務</c:v>
                </c:pt>
                <c:pt idx="2">
                  <c:v>復康服務</c:v>
                </c:pt>
                <c:pt idx="3">
                  <c:v> 香港撒瑪利亞防止自殺會</c:v>
                </c:pt>
                <c:pt idx="4">
                  <c:v>醫務社工</c:v>
                </c:pt>
                <c:pt idx="5">
                  <c:v>日間/暫宿服務</c:v>
                </c:pt>
                <c:pt idx="6">
                  <c:v>賽馬會「攜手同行」癌病患者支援計劃</c:v>
                </c:pt>
                <c:pt idx="7">
                  <c:v>999危機中心</c:v>
                </c:pt>
                <c:pt idx="8">
                  <c:v>救護車調派中心</c:v>
                </c:pt>
              </c:strCache>
              <c:extLst/>
            </c:strRef>
          </c:cat>
          <c:val>
            <c:numRef>
              <c:f>工作表1!$B$2:$B$12</c:f>
              <c:numCache>
                <c:formatCode>0_);[Red]\(0\)</c:formatCode>
                <c:ptCount val="9"/>
                <c:pt idx="0" formatCode="General">
                  <c:v>155</c:v>
                </c:pt>
                <c:pt idx="1">
                  <c:v>111</c:v>
                </c:pt>
                <c:pt idx="2" formatCode="General">
                  <c:v>112</c:v>
                </c:pt>
                <c:pt idx="3" formatCode="General">
                  <c:v>51</c:v>
                </c:pt>
                <c:pt idx="4" formatCode="General">
                  <c:v>40</c:v>
                </c:pt>
                <c:pt idx="5" formatCode="General">
                  <c:v>28</c:v>
                </c:pt>
                <c:pt idx="6" formatCode="General">
                  <c:v>10</c:v>
                </c:pt>
                <c:pt idx="7" formatCode="General">
                  <c:v>16</c:v>
                </c:pt>
                <c:pt idx="8" formatCode="General">
                  <c:v>31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1A6-432D-9D13-0137CA14DE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621289788957076"/>
          <c:y val="0.26968931661320111"/>
          <c:w val="0.25069679744485218"/>
          <c:h val="0.62154447360746579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H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6DAE4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748FA4-569E-3048-846A-FA60199C9F35}" type="doc">
      <dgm:prSet loTypeId="urn:microsoft.com/office/officeart/2005/8/layout/vList3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HK" altLang="en-US"/>
        </a:p>
      </dgm:t>
    </dgm:pt>
    <dgm:pt modelId="{BB5545E4-DC84-F747-A745-3544EBAD58F5}">
      <dgm:prSet phldrT="[文字]" custT="1"/>
      <dgm:spPr/>
      <dgm:t>
        <a:bodyPr/>
        <a:lstStyle/>
        <a:p>
          <a:pPr algn="l"/>
          <a:r>
            <a:rPr lang="en-US" altLang="zh-TW" sz="4000" b="1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1</a:t>
          </a:r>
          <a:r>
            <a:rPr lang="zh-HK" altLang="en-US" sz="2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 </a:t>
          </a:r>
          <a:r>
            <a:rPr lang="zh-TW" altLang="en-US" sz="4000" kern="1200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rPr>
            <a:t>情緒困擾</a:t>
          </a:r>
          <a:r>
            <a:rPr lang="en-US" altLang="zh-TW" sz="4000" kern="1200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rPr>
            <a:t>》3</a:t>
          </a:r>
          <a:r>
            <a:rPr lang="en-US" altLang="zh-HK" sz="4000" kern="1200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rPr>
            <a:t>8</a:t>
          </a:r>
          <a:r>
            <a:rPr lang="en-US" altLang="zh-HK" sz="4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%</a:t>
          </a:r>
          <a:endParaRPr lang="zh-TW" altLang="en-US" sz="28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D7221A90-D5B6-2745-B119-1DA4C1D61C87}" type="parTrans" cxnId="{ADE4FF51-61E2-2C48-95FD-34B5A09BDC82}">
      <dgm:prSet/>
      <dgm:spPr/>
      <dgm:t>
        <a:bodyPr/>
        <a:lstStyle/>
        <a:p>
          <a:endParaRPr lang="zh-TW" altLang="en-US" sz="280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6462C2EC-358C-BA4E-959F-BC3829A9649D}" type="sibTrans" cxnId="{ADE4FF51-61E2-2C48-95FD-34B5A09BDC82}">
      <dgm:prSet/>
      <dgm:spPr/>
      <dgm:t>
        <a:bodyPr/>
        <a:lstStyle/>
        <a:p>
          <a:endParaRPr lang="zh-TW" altLang="en-US" sz="280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92A24005-2F2B-BD43-AC1B-EA3BCC343039}">
      <dgm:prSet phldrT="[文字]" custT="1"/>
      <dgm:spPr/>
      <dgm:t>
        <a:bodyPr/>
        <a:lstStyle/>
        <a:p>
          <a:pPr algn="l"/>
          <a:r>
            <a:rPr lang="en-US" altLang="zh-TW" sz="4000" b="1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2 </a:t>
          </a:r>
          <a:r>
            <a:rPr lang="zh-TW" alt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查詢社會支援服務</a:t>
          </a:r>
          <a:r>
            <a:rPr lang="en-US" altLang="zh-TW" sz="40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》</a:t>
          </a:r>
          <a:r>
            <a:rPr lang="en-US" altLang="zh-HK" sz="40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23%</a:t>
          </a:r>
          <a:endParaRPr lang="zh-TW" altLang="en-US" sz="28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E8237EBD-ABC3-F840-A422-7DBA71A1D35D}" type="parTrans" cxnId="{D1FA86E0-5D12-4541-9EB7-60A891386095}">
      <dgm:prSet/>
      <dgm:spPr/>
      <dgm:t>
        <a:bodyPr/>
        <a:lstStyle/>
        <a:p>
          <a:endParaRPr lang="zh-TW" altLang="en-US" sz="280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615AB1CF-11BD-AB4F-B161-40777695216F}" type="sibTrans" cxnId="{D1FA86E0-5D12-4541-9EB7-60A891386095}">
      <dgm:prSet/>
      <dgm:spPr/>
      <dgm:t>
        <a:bodyPr/>
        <a:lstStyle/>
        <a:p>
          <a:endParaRPr lang="zh-TW" altLang="en-US" sz="280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85F361B8-2C9E-E54F-82A0-C6BE84522844}">
      <dgm:prSet phldrT="[文字]" custT="1"/>
      <dgm:spPr/>
      <dgm:t>
        <a:bodyPr/>
        <a:lstStyle/>
        <a:p>
          <a:pPr algn="l"/>
          <a:r>
            <a:rPr lang="en-US" altLang="zh-TW" sz="4000" b="1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3</a:t>
          </a:r>
          <a:r>
            <a:rPr lang="zh-HK" alt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 </a:t>
          </a:r>
          <a:r>
            <a:rPr lang="zh-TW" alt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照顧困難</a:t>
          </a:r>
          <a:r>
            <a:rPr lang="en-US" altLang="zh-TW" sz="40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》</a:t>
          </a:r>
          <a:r>
            <a:rPr lang="en-US" altLang="zh-HK" sz="40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14%</a:t>
          </a:r>
          <a:endParaRPr lang="zh-TW" altLang="en-US" sz="28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E5C0CB3D-C666-2E4E-9D2B-657D76861281}" type="parTrans" cxnId="{1EA4A7B6-0C04-7547-A5F5-225EEC750650}">
      <dgm:prSet/>
      <dgm:spPr/>
      <dgm:t>
        <a:bodyPr/>
        <a:lstStyle/>
        <a:p>
          <a:endParaRPr lang="zh-TW" altLang="en-US" sz="280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2D060040-8421-3946-995E-A7551E424736}" type="sibTrans" cxnId="{1EA4A7B6-0C04-7547-A5F5-225EEC750650}">
      <dgm:prSet/>
      <dgm:spPr/>
      <dgm:t>
        <a:bodyPr/>
        <a:lstStyle/>
        <a:p>
          <a:endParaRPr lang="zh-TW" altLang="en-US" sz="280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CA809901-0B72-1948-9170-5640D18415C2}">
      <dgm:prSet custT="1"/>
      <dgm:spPr/>
      <dgm:t>
        <a:bodyPr/>
        <a:lstStyle/>
        <a:p>
          <a:pPr algn="l"/>
          <a:r>
            <a:rPr lang="en-US" altLang="zh-TW" sz="4000" b="1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4</a:t>
          </a:r>
          <a:r>
            <a:rPr lang="zh-HK" alt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 </a:t>
          </a:r>
          <a:r>
            <a:rPr lang="zh-TW" alt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經濟困難</a:t>
          </a:r>
          <a:r>
            <a:rPr lang="en-US" altLang="zh-TW" sz="40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》</a:t>
          </a:r>
          <a:r>
            <a:rPr lang="zh-TW" alt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 </a:t>
          </a:r>
          <a:r>
            <a:rPr lang="en-US" altLang="zh-TW" sz="40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7</a:t>
          </a:r>
          <a:r>
            <a:rPr lang="en-US" altLang="zh-HK" sz="40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%</a:t>
          </a:r>
          <a:endParaRPr lang="zh-TW" altLang="en-US" sz="28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A87D80E4-4634-1D4F-9D12-7A6FDE078A97}" type="parTrans" cxnId="{78F1C442-9103-2649-9FC9-238A5D4519FA}">
      <dgm:prSet/>
      <dgm:spPr/>
      <dgm:t>
        <a:bodyPr/>
        <a:lstStyle/>
        <a:p>
          <a:endParaRPr lang="zh-TW" altLang="en-US" sz="280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EDC61DA2-F850-8C4F-B758-D4B17BF220E0}" type="sibTrans" cxnId="{78F1C442-9103-2649-9FC9-238A5D4519FA}">
      <dgm:prSet/>
      <dgm:spPr/>
      <dgm:t>
        <a:bodyPr/>
        <a:lstStyle/>
        <a:p>
          <a:endParaRPr lang="zh-TW" altLang="en-US" sz="280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D610C2C3-CAC6-054C-9212-86471D7F5D0A}">
      <dgm:prSet custT="1"/>
      <dgm:spPr/>
      <dgm:t>
        <a:bodyPr/>
        <a:lstStyle/>
        <a:p>
          <a:pPr algn="l"/>
          <a:r>
            <a:rPr lang="en-US" altLang="zh-HK" sz="4000" b="1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5</a:t>
          </a:r>
          <a:r>
            <a:rPr lang="zh-HK" altLang="en-US" sz="4000" b="1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 </a:t>
          </a:r>
          <a:r>
            <a:rPr lang="zh-TW" altLang="en-US" sz="4000" b="1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身體</a:t>
          </a:r>
          <a:r>
            <a:rPr lang="zh-TW" altLang="en-US" sz="4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健康問題</a:t>
          </a:r>
          <a:r>
            <a:rPr lang="en-US" altLang="zh-TW" sz="4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》</a:t>
          </a:r>
          <a:r>
            <a:rPr lang="en-US" altLang="zh-HK" sz="4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4%</a:t>
          </a:r>
          <a:endParaRPr lang="zh-TW" altLang="en-US" sz="28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65C553F7-A56A-B743-B47F-110098A2B1B4}" type="parTrans" cxnId="{5EE597DC-23DF-C24D-AF44-EBEC5846D081}">
      <dgm:prSet/>
      <dgm:spPr/>
      <dgm:t>
        <a:bodyPr/>
        <a:lstStyle/>
        <a:p>
          <a:endParaRPr lang="zh-TW" altLang="en-US" sz="280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B7074A76-0250-D948-B9DF-1E89665F232F}" type="sibTrans" cxnId="{5EE597DC-23DF-C24D-AF44-EBEC5846D081}">
      <dgm:prSet/>
      <dgm:spPr/>
      <dgm:t>
        <a:bodyPr/>
        <a:lstStyle/>
        <a:p>
          <a:endParaRPr lang="zh-TW" altLang="en-US" sz="280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ECAAF512-51F7-41DC-86C9-F43A7BF9B158}">
      <dgm:prSet custT="1"/>
      <dgm:spPr>
        <a:gradFill rotWithShape="0">
          <a:gsLst>
            <a:gs pos="0">
              <a:schemeClr val="bg2">
                <a:lumMod val="50000"/>
              </a:schemeClr>
            </a:gs>
            <a:gs pos="82000">
              <a:schemeClr val="bg2">
                <a:lumMod val="25000"/>
              </a:schemeClr>
            </a:gs>
          </a:gsLst>
        </a:gradFill>
      </dgm:spPr>
      <dgm:t>
        <a:bodyPr anchor="ctr" anchorCtr="0"/>
        <a:lstStyle/>
        <a:p>
          <a:pPr algn="l"/>
          <a:r>
            <a:rPr lang="en-US" altLang="zh-TW" sz="4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6 </a:t>
          </a:r>
          <a:r>
            <a:rPr lang="zh-TW" altLang="en-US" sz="4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精神健康問題</a:t>
          </a:r>
          <a:r>
            <a:rPr lang="en-US" altLang="zh-TW" sz="4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》3</a:t>
          </a:r>
          <a:r>
            <a:rPr lang="en-US" altLang="zh-HK" sz="4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%</a:t>
          </a:r>
          <a:endParaRPr lang="zh-HK" altLang="en-US" sz="4000" kern="1200" dirty="0"/>
        </a:p>
      </dgm:t>
    </dgm:pt>
    <dgm:pt modelId="{FE6D4A07-6FDB-4FCA-8B99-566E004B2E97}" type="sibTrans" cxnId="{B1B05D42-E6DB-432E-BE70-C4D2CE301023}">
      <dgm:prSet/>
      <dgm:spPr/>
      <dgm:t>
        <a:bodyPr/>
        <a:lstStyle/>
        <a:p>
          <a:endParaRPr lang="zh-HK" altLang="en-US"/>
        </a:p>
      </dgm:t>
    </dgm:pt>
    <dgm:pt modelId="{01196DB9-8039-435B-8725-9E4A7696B77C}" type="parTrans" cxnId="{B1B05D42-E6DB-432E-BE70-C4D2CE301023}">
      <dgm:prSet/>
      <dgm:spPr/>
      <dgm:t>
        <a:bodyPr/>
        <a:lstStyle/>
        <a:p>
          <a:endParaRPr lang="zh-HK" altLang="en-US"/>
        </a:p>
      </dgm:t>
    </dgm:pt>
    <dgm:pt modelId="{3B5C6EF7-A46E-C046-8507-EB3977C9AAF7}" type="pres">
      <dgm:prSet presAssocID="{B9748FA4-569E-3048-846A-FA60199C9F35}" presName="linearFlow" presStyleCnt="0">
        <dgm:presLayoutVars>
          <dgm:dir/>
          <dgm:resizeHandles val="exact"/>
        </dgm:presLayoutVars>
      </dgm:prSet>
      <dgm:spPr/>
    </dgm:pt>
    <dgm:pt modelId="{8988BB8E-076F-0847-A90B-CA19DDE67875}" type="pres">
      <dgm:prSet presAssocID="{BB5545E4-DC84-F747-A745-3544EBAD58F5}" presName="composite" presStyleCnt="0"/>
      <dgm:spPr/>
    </dgm:pt>
    <dgm:pt modelId="{D813FD11-3BA4-5B41-803E-429BD72962FC}" type="pres">
      <dgm:prSet presAssocID="{BB5545E4-DC84-F747-A745-3544EBAD58F5}" presName="imgShp" presStyleLbl="fgImgPlace1" presStyleIdx="0" presStyleCnt="6" custLinFactY="35467" custLinFactNeighborX="-15756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藍圖 以實心填滿"/>
        </a:ext>
      </dgm:extLst>
    </dgm:pt>
    <dgm:pt modelId="{BD9CB44C-44CE-594D-AAC4-69A88861F08C}" type="pres">
      <dgm:prSet presAssocID="{BB5545E4-DC84-F747-A745-3544EBAD58F5}" presName="txShp" presStyleLbl="node1" presStyleIdx="0" presStyleCnt="6">
        <dgm:presLayoutVars>
          <dgm:bulletEnabled val="1"/>
        </dgm:presLayoutVars>
      </dgm:prSet>
      <dgm:spPr/>
    </dgm:pt>
    <dgm:pt modelId="{B18363F0-D088-9A4D-8839-F3A024021FB7}" type="pres">
      <dgm:prSet presAssocID="{6462C2EC-358C-BA4E-959F-BC3829A9649D}" presName="spacing" presStyleCnt="0"/>
      <dgm:spPr/>
    </dgm:pt>
    <dgm:pt modelId="{2D760946-2B9B-5243-B3DE-2C9BA3B6A1B8}" type="pres">
      <dgm:prSet presAssocID="{92A24005-2F2B-BD43-AC1B-EA3BCC343039}" presName="composite" presStyleCnt="0"/>
      <dgm:spPr/>
    </dgm:pt>
    <dgm:pt modelId="{A2133BB9-BE01-8344-86B8-68A07537C246}" type="pres">
      <dgm:prSet presAssocID="{92A24005-2F2B-BD43-AC1B-EA3BCC343039}" presName="imgShp" presStyleLbl="fgImgPlace1" presStyleIdx="1" presStyleCnt="6" custLinFactY="100000" custLinFactNeighborX="-7265" custLinFactNeighborY="152090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美元 以實心填滿"/>
        </a:ext>
      </dgm:extLst>
    </dgm:pt>
    <dgm:pt modelId="{61728418-0A95-2F48-B775-F70218802783}" type="pres">
      <dgm:prSet presAssocID="{92A24005-2F2B-BD43-AC1B-EA3BCC343039}" presName="txShp" presStyleLbl="node1" presStyleIdx="1" presStyleCnt="6">
        <dgm:presLayoutVars>
          <dgm:bulletEnabled val="1"/>
        </dgm:presLayoutVars>
      </dgm:prSet>
      <dgm:spPr/>
    </dgm:pt>
    <dgm:pt modelId="{C85B342E-E2F1-2A4E-8DE8-1B28D497D482}" type="pres">
      <dgm:prSet presAssocID="{615AB1CF-11BD-AB4F-B161-40777695216F}" presName="spacing" presStyleCnt="0"/>
      <dgm:spPr/>
    </dgm:pt>
    <dgm:pt modelId="{322DE015-C1A2-D54F-9CAB-D94040C8333F}" type="pres">
      <dgm:prSet presAssocID="{85F361B8-2C9E-E54F-82A0-C6BE84522844}" presName="composite" presStyleCnt="0"/>
      <dgm:spPr/>
    </dgm:pt>
    <dgm:pt modelId="{CD0B8453-4AC7-CC49-BE2C-A6AB3310CE87}" type="pres">
      <dgm:prSet presAssocID="{85F361B8-2C9E-E54F-82A0-C6BE84522844}" presName="imgShp" presStyleLbl="fgImgPlace1" presStyleIdx="2" presStyleCnt="6" custLinFactNeighborX="-1690" custLinFactNeighborY="34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鞋印 以實心填滿"/>
        </a:ext>
      </dgm:extLst>
    </dgm:pt>
    <dgm:pt modelId="{60AC65F2-614A-B947-A721-9551E03A39F4}" type="pres">
      <dgm:prSet presAssocID="{85F361B8-2C9E-E54F-82A0-C6BE84522844}" presName="txShp" presStyleLbl="node1" presStyleIdx="2" presStyleCnt="6">
        <dgm:presLayoutVars>
          <dgm:bulletEnabled val="1"/>
        </dgm:presLayoutVars>
      </dgm:prSet>
      <dgm:spPr/>
    </dgm:pt>
    <dgm:pt modelId="{FAD57A1E-B30D-394E-9E5A-455A1596A755}" type="pres">
      <dgm:prSet presAssocID="{2D060040-8421-3946-995E-A7551E424736}" presName="spacing" presStyleCnt="0"/>
      <dgm:spPr/>
    </dgm:pt>
    <dgm:pt modelId="{BDF97397-A098-DF49-B423-B5F653CF29F5}" type="pres">
      <dgm:prSet presAssocID="{CA809901-0B72-1948-9170-5640D18415C2}" presName="composite" presStyleCnt="0"/>
      <dgm:spPr/>
    </dgm:pt>
    <dgm:pt modelId="{F3E9A433-0856-AB44-85F3-DC6F3AF6286A}" type="pres">
      <dgm:prSet presAssocID="{CA809901-0B72-1948-9170-5640D18415C2}" presName="imgShp" presStyleLbl="fgImgPlace1" presStyleIdx="3" presStyleCnt="6" custLinFactY="-174860" custLinFactNeighborX="-15756" custLinFactNeighborY="-20000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照護 以實心填滿"/>
        </a:ext>
      </dgm:extLst>
    </dgm:pt>
    <dgm:pt modelId="{7B5F661A-22F6-EC48-8647-66DB1C79919E}" type="pres">
      <dgm:prSet presAssocID="{CA809901-0B72-1948-9170-5640D18415C2}" presName="txShp" presStyleLbl="node1" presStyleIdx="3" presStyleCnt="6">
        <dgm:presLayoutVars>
          <dgm:bulletEnabled val="1"/>
        </dgm:presLayoutVars>
      </dgm:prSet>
      <dgm:spPr/>
    </dgm:pt>
    <dgm:pt modelId="{2829DD2F-7908-D344-BAA7-08924EC23624}" type="pres">
      <dgm:prSet presAssocID="{EDC61DA2-F850-8C4F-B758-D4B17BF220E0}" presName="spacing" presStyleCnt="0"/>
      <dgm:spPr/>
    </dgm:pt>
    <dgm:pt modelId="{1F09EE78-DDC5-4E44-9E4F-012823AB922C}" type="pres">
      <dgm:prSet presAssocID="{D610C2C3-CAC6-054C-9212-86471D7F5D0A}" presName="composite" presStyleCnt="0"/>
      <dgm:spPr/>
    </dgm:pt>
    <dgm:pt modelId="{CFCA2993-64E3-8641-AF55-077EC5C55B4A}" type="pres">
      <dgm:prSet presAssocID="{D610C2C3-CAC6-054C-9212-86471D7F5D0A}" presName="imgShp" presStyleLbl="fgImgPlace1" presStyleIdx="4" presStyleCnt="6" custLinFactNeighborX="-7265" custLinFactNeighborY="-10337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肌肉手臂 以實心填滿"/>
        </a:ext>
      </dgm:extLst>
    </dgm:pt>
    <dgm:pt modelId="{FC5C5B0B-09C6-8342-92B0-0A47C5AB06D0}" type="pres">
      <dgm:prSet presAssocID="{D610C2C3-CAC6-054C-9212-86471D7F5D0A}" presName="txShp" presStyleLbl="node1" presStyleIdx="4" presStyleCnt="6" custLinFactNeighborX="1180" custLinFactNeighborY="-1846">
        <dgm:presLayoutVars>
          <dgm:bulletEnabled val="1"/>
        </dgm:presLayoutVars>
      </dgm:prSet>
      <dgm:spPr/>
    </dgm:pt>
    <dgm:pt modelId="{C4E5F324-BC42-4958-9756-6A9B27ED800E}" type="pres">
      <dgm:prSet presAssocID="{B7074A76-0250-D948-B9DF-1E89665F232F}" presName="spacing" presStyleCnt="0"/>
      <dgm:spPr/>
    </dgm:pt>
    <dgm:pt modelId="{FB786FDD-DE33-42F6-8D6E-96634D320591}" type="pres">
      <dgm:prSet presAssocID="{ECAAF512-51F7-41DC-86C9-F43A7BF9B158}" presName="composite" presStyleCnt="0"/>
      <dgm:spPr/>
    </dgm:pt>
    <dgm:pt modelId="{3FD5225C-2328-49C5-A40E-D457443072F1}" type="pres">
      <dgm:prSet presAssocID="{ECAAF512-51F7-41DC-86C9-F43A7BF9B158}" presName="imgShp" presStyleLbl="fgImgPlace1" presStyleIdx="5" presStyleCnt="6" custLinFactNeighborX="-7265" custLinFactNeighborY="4157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大腦 外框"/>
        </a:ext>
      </dgm:extLst>
    </dgm:pt>
    <dgm:pt modelId="{EEF70CB9-BC1D-43EB-99BF-57D63C9FB6C0}" type="pres">
      <dgm:prSet presAssocID="{ECAAF512-51F7-41DC-86C9-F43A7BF9B158}" presName="txShp" presStyleLbl="node1" presStyleIdx="5" presStyleCnt="6" custLinFactNeighborX="1180" custLinFactNeighborY="4157">
        <dgm:presLayoutVars>
          <dgm:bulletEnabled val="1"/>
        </dgm:presLayoutVars>
      </dgm:prSet>
      <dgm:spPr/>
    </dgm:pt>
  </dgm:ptLst>
  <dgm:cxnLst>
    <dgm:cxn modelId="{C4CCA638-2CB5-3143-8E66-D1557A47952F}" type="presOf" srcId="{CA809901-0B72-1948-9170-5640D18415C2}" destId="{7B5F661A-22F6-EC48-8647-66DB1C79919E}" srcOrd="0" destOrd="0" presId="urn:microsoft.com/office/officeart/2005/8/layout/vList3"/>
    <dgm:cxn modelId="{299A303E-5DD0-5348-8FD0-8A0777F17516}" type="presOf" srcId="{92A24005-2F2B-BD43-AC1B-EA3BCC343039}" destId="{61728418-0A95-2F48-B775-F70218802783}" srcOrd="0" destOrd="0" presId="urn:microsoft.com/office/officeart/2005/8/layout/vList3"/>
    <dgm:cxn modelId="{B1B05D42-E6DB-432E-BE70-C4D2CE301023}" srcId="{B9748FA4-569E-3048-846A-FA60199C9F35}" destId="{ECAAF512-51F7-41DC-86C9-F43A7BF9B158}" srcOrd="5" destOrd="0" parTransId="{01196DB9-8039-435B-8725-9E4A7696B77C}" sibTransId="{FE6D4A07-6FDB-4FCA-8B99-566E004B2E97}"/>
    <dgm:cxn modelId="{78F1C442-9103-2649-9FC9-238A5D4519FA}" srcId="{B9748FA4-569E-3048-846A-FA60199C9F35}" destId="{CA809901-0B72-1948-9170-5640D18415C2}" srcOrd="3" destOrd="0" parTransId="{A87D80E4-4634-1D4F-9D12-7A6FDE078A97}" sibTransId="{EDC61DA2-F850-8C4F-B758-D4B17BF220E0}"/>
    <dgm:cxn modelId="{ADE4FF51-61E2-2C48-95FD-34B5A09BDC82}" srcId="{B9748FA4-569E-3048-846A-FA60199C9F35}" destId="{BB5545E4-DC84-F747-A745-3544EBAD58F5}" srcOrd="0" destOrd="0" parTransId="{D7221A90-D5B6-2745-B119-1DA4C1D61C87}" sibTransId="{6462C2EC-358C-BA4E-959F-BC3829A9649D}"/>
    <dgm:cxn modelId="{1BCA9D86-5C36-7F40-A8BA-043400F87C21}" type="presOf" srcId="{B9748FA4-569E-3048-846A-FA60199C9F35}" destId="{3B5C6EF7-A46E-C046-8507-EB3977C9AAF7}" srcOrd="0" destOrd="0" presId="urn:microsoft.com/office/officeart/2005/8/layout/vList3"/>
    <dgm:cxn modelId="{27407087-AA60-A745-9776-920F3BEBD287}" type="presOf" srcId="{BB5545E4-DC84-F747-A745-3544EBAD58F5}" destId="{BD9CB44C-44CE-594D-AAC4-69A88861F08C}" srcOrd="0" destOrd="0" presId="urn:microsoft.com/office/officeart/2005/8/layout/vList3"/>
    <dgm:cxn modelId="{CEFBD59F-AF3E-44AC-B14C-702469919B1A}" type="presOf" srcId="{ECAAF512-51F7-41DC-86C9-F43A7BF9B158}" destId="{EEF70CB9-BC1D-43EB-99BF-57D63C9FB6C0}" srcOrd="0" destOrd="0" presId="urn:microsoft.com/office/officeart/2005/8/layout/vList3"/>
    <dgm:cxn modelId="{9185A2A5-8DC4-3F4C-BB66-F89606483739}" type="presOf" srcId="{85F361B8-2C9E-E54F-82A0-C6BE84522844}" destId="{60AC65F2-614A-B947-A721-9551E03A39F4}" srcOrd="0" destOrd="0" presId="urn:microsoft.com/office/officeart/2005/8/layout/vList3"/>
    <dgm:cxn modelId="{1EA4A7B6-0C04-7547-A5F5-225EEC750650}" srcId="{B9748FA4-569E-3048-846A-FA60199C9F35}" destId="{85F361B8-2C9E-E54F-82A0-C6BE84522844}" srcOrd="2" destOrd="0" parTransId="{E5C0CB3D-C666-2E4E-9D2B-657D76861281}" sibTransId="{2D060040-8421-3946-995E-A7551E424736}"/>
    <dgm:cxn modelId="{5EE597DC-23DF-C24D-AF44-EBEC5846D081}" srcId="{B9748FA4-569E-3048-846A-FA60199C9F35}" destId="{D610C2C3-CAC6-054C-9212-86471D7F5D0A}" srcOrd="4" destOrd="0" parTransId="{65C553F7-A56A-B743-B47F-110098A2B1B4}" sibTransId="{B7074A76-0250-D948-B9DF-1E89665F232F}"/>
    <dgm:cxn modelId="{D1FA86E0-5D12-4541-9EB7-60A891386095}" srcId="{B9748FA4-569E-3048-846A-FA60199C9F35}" destId="{92A24005-2F2B-BD43-AC1B-EA3BCC343039}" srcOrd="1" destOrd="0" parTransId="{E8237EBD-ABC3-F840-A422-7DBA71A1D35D}" sibTransId="{615AB1CF-11BD-AB4F-B161-40777695216F}"/>
    <dgm:cxn modelId="{BA85C4FC-0E87-584C-A701-DC128CE621FC}" type="presOf" srcId="{D610C2C3-CAC6-054C-9212-86471D7F5D0A}" destId="{FC5C5B0B-09C6-8342-92B0-0A47C5AB06D0}" srcOrd="0" destOrd="0" presId="urn:microsoft.com/office/officeart/2005/8/layout/vList3"/>
    <dgm:cxn modelId="{B4AD9845-C60C-F648-B699-AC9D7FA6591E}" type="presParOf" srcId="{3B5C6EF7-A46E-C046-8507-EB3977C9AAF7}" destId="{8988BB8E-076F-0847-A90B-CA19DDE67875}" srcOrd="0" destOrd="0" presId="urn:microsoft.com/office/officeart/2005/8/layout/vList3"/>
    <dgm:cxn modelId="{454D7625-5652-7946-B169-7FA57D704E23}" type="presParOf" srcId="{8988BB8E-076F-0847-A90B-CA19DDE67875}" destId="{D813FD11-3BA4-5B41-803E-429BD72962FC}" srcOrd="0" destOrd="0" presId="urn:microsoft.com/office/officeart/2005/8/layout/vList3"/>
    <dgm:cxn modelId="{32BA0320-AF72-D449-80AD-A3C7C61F8FBE}" type="presParOf" srcId="{8988BB8E-076F-0847-A90B-CA19DDE67875}" destId="{BD9CB44C-44CE-594D-AAC4-69A88861F08C}" srcOrd="1" destOrd="0" presId="urn:microsoft.com/office/officeart/2005/8/layout/vList3"/>
    <dgm:cxn modelId="{A10A64DB-EED5-B244-BB54-2B55B5B2A974}" type="presParOf" srcId="{3B5C6EF7-A46E-C046-8507-EB3977C9AAF7}" destId="{B18363F0-D088-9A4D-8839-F3A024021FB7}" srcOrd="1" destOrd="0" presId="urn:microsoft.com/office/officeart/2005/8/layout/vList3"/>
    <dgm:cxn modelId="{1ED617B6-9AF2-194C-9B70-B3E4E0EBB707}" type="presParOf" srcId="{3B5C6EF7-A46E-C046-8507-EB3977C9AAF7}" destId="{2D760946-2B9B-5243-B3DE-2C9BA3B6A1B8}" srcOrd="2" destOrd="0" presId="urn:microsoft.com/office/officeart/2005/8/layout/vList3"/>
    <dgm:cxn modelId="{F1832FB4-08CC-BF44-A4D2-69502240EF7C}" type="presParOf" srcId="{2D760946-2B9B-5243-B3DE-2C9BA3B6A1B8}" destId="{A2133BB9-BE01-8344-86B8-68A07537C246}" srcOrd="0" destOrd="0" presId="urn:microsoft.com/office/officeart/2005/8/layout/vList3"/>
    <dgm:cxn modelId="{BAD66B37-40CE-2E48-8C2B-E302D67A06B1}" type="presParOf" srcId="{2D760946-2B9B-5243-B3DE-2C9BA3B6A1B8}" destId="{61728418-0A95-2F48-B775-F70218802783}" srcOrd="1" destOrd="0" presId="urn:microsoft.com/office/officeart/2005/8/layout/vList3"/>
    <dgm:cxn modelId="{0241350E-F4A2-FA4F-A610-944C0C9EA903}" type="presParOf" srcId="{3B5C6EF7-A46E-C046-8507-EB3977C9AAF7}" destId="{C85B342E-E2F1-2A4E-8DE8-1B28D497D482}" srcOrd="3" destOrd="0" presId="urn:microsoft.com/office/officeart/2005/8/layout/vList3"/>
    <dgm:cxn modelId="{88FAD2D1-1030-774D-BADA-8D639D679D7D}" type="presParOf" srcId="{3B5C6EF7-A46E-C046-8507-EB3977C9AAF7}" destId="{322DE015-C1A2-D54F-9CAB-D94040C8333F}" srcOrd="4" destOrd="0" presId="urn:microsoft.com/office/officeart/2005/8/layout/vList3"/>
    <dgm:cxn modelId="{149425AA-7A5A-8E4C-9BA1-313739EC3CA4}" type="presParOf" srcId="{322DE015-C1A2-D54F-9CAB-D94040C8333F}" destId="{CD0B8453-4AC7-CC49-BE2C-A6AB3310CE87}" srcOrd="0" destOrd="0" presId="urn:microsoft.com/office/officeart/2005/8/layout/vList3"/>
    <dgm:cxn modelId="{CB7E4D13-9621-FF49-8D89-B27F7A6D1CBF}" type="presParOf" srcId="{322DE015-C1A2-D54F-9CAB-D94040C8333F}" destId="{60AC65F2-614A-B947-A721-9551E03A39F4}" srcOrd="1" destOrd="0" presId="urn:microsoft.com/office/officeart/2005/8/layout/vList3"/>
    <dgm:cxn modelId="{A88C14CC-9A5A-C846-BCE1-141D21179FB4}" type="presParOf" srcId="{3B5C6EF7-A46E-C046-8507-EB3977C9AAF7}" destId="{FAD57A1E-B30D-394E-9E5A-455A1596A755}" srcOrd="5" destOrd="0" presId="urn:microsoft.com/office/officeart/2005/8/layout/vList3"/>
    <dgm:cxn modelId="{2C0F2FA1-749B-0943-8FEC-0F6D9A1257D3}" type="presParOf" srcId="{3B5C6EF7-A46E-C046-8507-EB3977C9AAF7}" destId="{BDF97397-A098-DF49-B423-B5F653CF29F5}" srcOrd="6" destOrd="0" presId="urn:microsoft.com/office/officeart/2005/8/layout/vList3"/>
    <dgm:cxn modelId="{2DB908F6-C3AB-2847-9A4B-D89A22C4001F}" type="presParOf" srcId="{BDF97397-A098-DF49-B423-B5F653CF29F5}" destId="{F3E9A433-0856-AB44-85F3-DC6F3AF6286A}" srcOrd="0" destOrd="0" presId="urn:microsoft.com/office/officeart/2005/8/layout/vList3"/>
    <dgm:cxn modelId="{2D699CF6-E82D-BB4E-9E31-2FE0747111B3}" type="presParOf" srcId="{BDF97397-A098-DF49-B423-B5F653CF29F5}" destId="{7B5F661A-22F6-EC48-8647-66DB1C79919E}" srcOrd="1" destOrd="0" presId="urn:microsoft.com/office/officeart/2005/8/layout/vList3"/>
    <dgm:cxn modelId="{196DF4FD-DAC4-9C41-B8D9-721A946067E1}" type="presParOf" srcId="{3B5C6EF7-A46E-C046-8507-EB3977C9AAF7}" destId="{2829DD2F-7908-D344-BAA7-08924EC23624}" srcOrd="7" destOrd="0" presId="urn:microsoft.com/office/officeart/2005/8/layout/vList3"/>
    <dgm:cxn modelId="{4FFE3064-5C49-E641-BDB0-F86EBA2426B9}" type="presParOf" srcId="{3B5C6EF7-A46E-C046-8507-EB3977C9AAF7}" destId="{1F09EE78-DDC5-4E44-9E4F-012823AB922C}" srcOrd="8" destOrd="0" presId="urn:microsoft.com/office/officeart/2005/8/layout/vList3"/>
    <dgm:cxn modelId="{EB20DD6E-A15A-1A4A-A553-7BE4D4EDD56B}" type="presParOf" srcId="{1F09EE78-DDC5-4E44-9E4F-012823AB922C}" destId="{CFCA2993-64E3-8641-AF55-077EC5C55B4A}" srcOrd="0" destOrd="0" presId="urn:microsoft.com/office/officeart/2005/8/layout/vList3"/>
    <dgm:cxn modelId="{9C3E0C6A-90FD-3A40-B0C0-7B009FC7AD28}" type="presParOf" srcId="{1F09EE78-DDC5-4E44-9E4F-012823AB922C}" destId="{FC5C5B0B-09C6-8342-92B0-0A47C5AB06D0}" srcOrd="1" destOrd="0" presId="urn:microsoft.com/office/officeart/2005/8/layout/vList3"/>
    <dgm:cxn modelId="{C5B3677E-707E-49A6-B117-D3C49E1B5C1C}" type="presParOf" srcId="{3B5C6EF7-A46E-C046-8507-EB3977C9AAF7}" destId="{C4E5F324-BC42-4958-9756-6A9B27ED800E}" srcOrd="9" destOrd="0" presId="urn:microsoft.com/office/officeart/2005/8/layout/vList3"/>
    <dgm:cxn modelId="{3833A2CB-2F44-483A-AE54-4DBCC97EAB80}" type="presParOf" srcId="{3B5C6EF7-A46E-C046-8507-EB3977C9AAF7}" destId="{FB786FDD-DE33-42F6-8D6E-96634D320591}" srcOrd="10" destOrd="0" presId="urn:microsoft.com/office/officeart/2005/8/layout/vList3"/>
    <dgm:cxn modelId="{18E3A85F-15AE-40BB-AE1E-2942276159DA}" type="presParOf" srcId="{FB786FDD-DE33-42F6-8D6E-96634D320591}" destId="{3FD5225C-2328-49C5-A40E-D457443072F1}" srcOrd="0" destOrd="0" presId="urn:microsoft.com/office/officeart/2005/8/layout/vList3"/>
    <dgm:cxn modelId="{EC52D50A-6C93-455A-A280-338920F75637}" type="presParOf" srcId="{FB786FDD-DE33-42F6-8D6E-96634D320591}" destId="{EEF70CB9-BC1D-43EB-99BF-57D63C9FB6C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5FE9DF-A54E-D84E-8679-59F66F3F041E}" type="doc">
      <dgm:prSet loTypeId="urn:microsoft.com/office/officeart/2005/8/layout/hList1" loCatId="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3642B339-2CC2-FB42-B703-F5B7705A7EB4}">
      <dgm:prSet phldrT="[文字]"/>
      <dgm:spPr/>
      <dgm:t>
        <a:bodyPr/>
        <a:lstStyle/>
        <a:p>
          <a:r>
            <a: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照顧者</a:t>
          </a:r>
        </a:p>
      </dgm:t>
    </dgm:pt>
    <dgm:pt modelId="{E7AD47C2-65DD-C240-9ADB-379C86EB67B0}" type="parTrans" cxnId="{331265EB-4424-574E-9749-F910CEA587C3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F8CBD459-705E-CB4D-94D5-6BC0D667077B}" type="sibTrans" cxnId="{331265EB-4424-574E-9749-F910CEA587C3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F4AC5AE0-C141-C74D-B28A-5023DD20585D}">
      <dgm:prSet phldrT="[文字]"/>
      <dgm:spPr/>
      <dgm:t>
        <a:bodyPr/>
        <a:lstStyle/>
        <a:p>
          <a:r>
            <a: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健康轉差</a:t>
          </a:r>
        </a:p>
      </dgm:t>
    </dgm:pt>
    <dgm:pt modelId="{13F0396F-19B7-FD49-BF52-85003CAC42E1}" type="parTrans" cxnId="{4B7D61E0-A00A-9243-ADB5-6E8BF222E995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CA1A0187-4C2E-4144-8CB9-097D29F6203A}" type="sibTrans" cxnId="{4B7D61E0-A00A-9243-ADB5-6E8BF222E995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5E531574-FDBA-284D-9CA4-4BDE206DCB93}">
      <dgm:prSet phldrT="[文字]"/>
      <dgm:spPr/>
      <dgm:t>
        <a:bodyPr/>
        <a:lstStyle/>
        <a:p>
          <a:r>
            <a: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長期的照顧壓力</a:t>
          </a:r>
        </a:p>
      </dgm:t>
    </dgm:pt>
    <dgm:pt modelId="{FD807E37-C943-2345-9F7E-3CA90391DFAA}" type="parTrans" cxnId="{F4D301A1-3AF8-754A-967A-689F221CE0EA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80892E33-4810-9F4A-A138-B5A3F4CCDBD8}" type="sibTrans" cxnId="{F4D301A1-3AF8-754A-967A-689F221CE0EA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132AA03D-C4DA-E84C-BEE9-FE2DF49893DA}">
      <dgm:prSet phldrT="[文字]"/>
      <dgm:spPr/>
      <dgm:t>
        <a:bodyPr/>
        <a:lstStyle/>
        <a:p>
          <a:r>
            <a: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被照顧者</a:t>
          </a:r>
        </a:p>
      </dgm:t>
    </dgm:pt>
    <dgm:pt modelId="{66F054F6-FD87-2A4F-8235-9026E2EA96E1}" type="parTrans" cxnId="{5A204D34-8207-C249-A218-C1D059767B87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3E72E941-85A0-5A49-9D89-F2EB4DBA4AA1}" type="sibTrans" cxnId="{5A204D34-8207-C249-A218-C1D059767B87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1A08622A-5C17-464C-BD11-85A92CDDDD50}">
      <dgm:prSet phldrT="[文字]"/>
      <dgm:spPr/>
      <dgm:t>
        <a:bodyPr/>
        <a:lstStyle/>
        <a:p>
          <a:r>
            <a: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有行為問題，令照顧者</a:t>
          </a:r>
          <a:r>
            <a:rPr lang="zh-TW" altLang="en-US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困擾</a:t>
          </a:r>
        </a:p>
      </dgm:t>
    </dgm:pt>
    <dgm:pt modelId="{9C4A34C9-9B67-8C49-B3F8-CDB947B877C7}" type="parTrans" cxnId="{FDE998F2-3E10-8A4A-B259-0B61C86EE24C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AF09A78E-AB3D-EE4B-B229-3B439C259F7F}" type="sibTrans" cxnId="{FDE998F2-3E10-8A4A-B259-0B61C86EE24C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84870617-2715-B743-88F3-EE6C82216956}">
      <dgm:prSet phldrT="[文字]"/>
      <dgm:spPr/>
      <dgm:t>
        <a:bodyPr/>
        <a:lstStyle/>
        <a:p>
          <a:r>
            <a: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精神健康轉差</a:t>
          </a:r>
          <a:r>
            <a: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/</a:t>
          </a:r>
          <a:r>
            <a: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情緒困擾</a:t>
          </a:r>
        </a:p>
      </dgm:t>
    </dgm:pt>
    <dgm:pt modelId="{5E8A33DB-B85D-C740-9877-CF70B7FD97D3}" type="parTrans" cxnId="{0BC02208-F1B6-C448-A734-42C36A97D4F2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887C9762-483C-4748-9A38-FF2B282903A3}" type="sibTrans" cxnId="{0BC02208-F1B6-C448-A734-42C36A97D4F2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37701C3E-2CFF-164A-A1A8-283F676868D2}">
      <dgm:prSet phldrT="[文字]"/>
      <dgm:spPr/>
      <dgm:t>
        <a:bodyPr/>
        <a:lstStyle/>
        <a:p>
          <a:r>
            <a: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曾有自殺</a:t>
          </a:r>
          <a:r>
            <a: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/</a:t>
          </a:r>
          <a:r>
            <a: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他殺想法</a:t>
          </a:r>
        </a:p>
      </dgm:t>
    </dgm:pt>
    <dgm:pt modelId="{EDD45347-B59D-F543-BC56-0DB804797A79}" type="parTrans" cxnId="{350B53F4-D6C7-384C-A390-113765A2DB8E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BF3A0962-CA3A-9648-B55A-60F883FD3089}" type="sibTrans" cxnId="{350B53F4-D6C7-384C-A390-113765A2DB8E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BFC1B50F-5825-CD4D-A1A0-3441EA668ECF}">
      <dgm:prSet phldrT="[文字]"/>
      <dgm:spPr/>
      <dgm:t>
        <a:bodyPr/>
        <a:lstStyle/>
        <a:p>
          <a:r>
            <a: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缺乏家庭</a:t>
          </a:r>
          <a:r>
            <a: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/</a:t>
          </a:r>
          <a:r>
            <a: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社交支援</a:t>
          </a:r>
        </a:p>
      </dgm:t>
    </dgm:pt>
    <dgm:pt modelId="{691A83E0-AA29-7448-B034-40C24A9CD52F}" type="parTrans" cxnId="{7113EC21-F71F-864C-AD23-CAC0D1CBC869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5293C7A1-093D-684B-A068-43B98E6B0C50}" type="sibTrans" cxnId="{7113EC21-F71F-864C-AD23-CAC0D1CBC869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4FC1198A-1DA4-4648-9E2D-F63FA3A9B862}">
      <dgm:prSet phldrT="[文字]"/>
      <dgm:spPr/>
      <dgm:t>
        <a:bodyPr/>
        <a:lstStyle/>
        <a:p>
          <a:r>
            <a: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認知能力缺損</a:t>
          </a:r>
        </a:p>
      </dgm:t>
    </dgm:pt>
    <dgm:pt modelId="{0B26719E-87B8-9441-BE23-3D4C517F44C8}" type="parTrans" cxnId="{0A63D612-8FCC-3647-AD42-CD00E86D2B70}">
      <dgm:prSet/>
      <dgm:spPr/>
      <dgm:t>
        <a:bodyPr/>
        <a:lstStyle/>
        <a:p>
          <a:endParaRPr lang="zh-TW" altLang="en-US"/>
        </a:p>
      </dgm:t>
    </dgm:pt>
    <dgm:pt modelId="{45D40242-8853-7741-959A-680930CDD8DD}" type="sibTrans" cxnId="{0A63D612-8FCC-3647-AD42-CD00E86D2B70}">
      <dgm:prSet/>
      <dgm:spPr/>
      <dgm:t>
        <a:bodyPr/>
        <a:lstStyle/>
        <a:p>
          <a:endParaRPr lang="zh-TW" altLang="en-US"/>
        </a:p>
      </dgm:t>
    </dgm:pt>
    <dgm:pt modelId="{4F9F068C-E61E-A04D-AEF1-15F1A6A25D9F}">
      <dgm:prSet phldrT="[文字]"/>
      <dgm:spPr/>
      <dgm:t>
        <a:bodyPr/>
        <a:lstStyle/>
        <a:p>
          <a:r>
            <a: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有精神</a:t>
          </a:r>
          <a:r>
            <a: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/</a:t>
          </a:r>
          <a:r>
            <a: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情緒問題，令照顧者</a:t>
          </a:r>
          <a:r>
            <a:rPr lang="zh-TW" altLang="en-US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困擾</a:t>
          </a:r>
          <a:endParaRPr lang="zh-TW" altLang="en-US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C764269A-FD37-B346-BCDC-5714D372ABF6}" type="parTrans" cxnId="{CF2C1211-48C2-674B-9996-DFC40548BF97}">
      <dgm:prSet/>
      <dgm:spPr/>
      <dgm:t>
        <a:bodyPr/>
        <a:lstStyle/>
        <a:p>
          <a:endParaRPr lang="zh-TW" altLang="en-US"/>
        </a:p>
      </dgm:t>
    </dgm:pt>
    <dgm:pt modelId="{5D883CAD-A4A8-724D-B56C-35D3D7B98ABC}" type="sibTrans" cxnId="{CF2C1211-48C2-674B-9996-DFC40548BF97}">
      <dgm:prSet/>
      <dgm:spPr/>
      <dgm:t>
        <a:bodyPr/>
        <a:lstStyle/>
        <a:p>
          <a:endParaRPr lang="zh-TW" altLang="en-US"/>
        </a:p>
      </dgm:t>
    </dgm:pt>
    <dgm:pt modelId="{F260EE66-94A9-DC40-A6DA-086478C2B7B5}">
      <dgm:prSet phldrT="[文字]"/>
      <dgm:spPr/>
      <dgm:t>
        <a:bodyPr/>
        <a:lstStyle/>
        <a:p>
          <a:r>
            <a: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與照顧者發生衝突，關係惡化</a:t>
          </a:r>
        </a:p>
      </dgm:t>
    </dgm:pt>
    <dgm:pt modelId="{DFE120AD-9C3D-994A-951F-CE0B3D97776B}" type="parTrans" cxnId="{6658DD72-5AD5-5147-BF0C-691CA0E148D5}">
      <dgm:prSet/>
      <dgm:spPr/>
      <dgm:t>
        <a:bodyPr/>
        <a:lstStyle/>
        <a:p>
          <a:endParaRPr lang="zh-TW" altLang="en-US"/>
        </a:p>
      </dgm:t>
    </dgm:pt>
    <dgm:pt modelId="{834B9B20-69C5-6840-87C2-4BB5CA266B24}" type="sibTrans" cxnId="{6658DD72-5AD5-5147-BF0C-691CA0E148D5}">
      <dgm:prSet/>
      <dgm:spPr/>
      <dgm:t>
        <a:bodyPr/>
        <a:lstStyle/>
        <a:p>
          <a:endParaRPr lang="zh-TW" altLang="en-US"/>
        </a:p>
      </dgm:t>
    </dgm:pt>
    <dgm:pt modelId="{C24BB237-AF04-E844-BE67-28136C4CA721}">
      <dgm:prSet phldrT="[文字]"/>
      <dgm:spPr/>
      <dgm:t>
        <a:bodyPr/>
        <a:lstStyle/>
        <a:p>
          <a:r>
            <a: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生活完全依賴單一照顧者，沒有其他支援</a:t>
          </a:r>
        </a:p>
      </dgm:t>
    </dgm:pt>
    <dgm:pt modelId="{02A923D4-2CB7-5E43-9189-1D600E94951F}" type="parTrans" cxnId="{2D265A67-6037-9A49-8A47-BA6413064D12}">
      <dgm:prSet/>
      <dgm:spPr/>
      <dgm:t>
        <a:bodyPr/>
        <a:lstStyle/>
        <a:p>
          <a:endParaRPr lang="zh-TW" altLang="en-US"/>
        </a:p>
      </dgm:t>
    </dgm:pt>
    <dgm:pt modelId="{3DA883AD-3D02-AB45-A359-7CA88034B1E9}" type="sibTrans" cxnId="{2D265A67-6037-9A49-8A47-BA6413064D12}">
      <dgm:prSet/>
      <dgm:spPr/>
      <dgm:t>
        <a:bodyPr/>
        <a:lstStyle/>
        <a:p>
          <a:endParaRPr lang="zh-TW" altLang="en-US"/>
        </a:p>
      </dgm:t>
    </dgm:pt>
    <dgm:pt modelId="{189C7DEE-A2F3-AD48-9DB2-D7431BC94DEC}" type="pres">
      <dgm:prSet presAssocID="{DC5FE9DF-A54E-D84E-8679-59F66F3F041E}" presName="Name0" presStyleCnt="0">
        <dgm:presLayoutVars>
          <dgm:dir/>
          <dgm:animLvl val="lvl"/>
          <dgm:resizeHandles val="exact"/>
        </dgm:presLayoutVars>
      </dgm:prSet>
      <dgm:spPr/>
    </dgm:pt>
    <dgm:pt modelId="{10825B89-0445-B747-A692-7C0E236375F0}" type="pres">
      <dgm:prSet presAssocID="{3642B339-2CC2-FB42-B703-F5B7705A7EB4}" presName="composite" presStyleCnt="0"/>
      <dgm:spPr/>
    </dgm:pt>
    <dgm:pt modelId="{87B91417-9A67-4548-828A-C9C5BF0921A5}" type="pres">
      <dgm:prSet presAssocID="{3642B339-2CC2-FB42-B703-F5B7705A7EB4}" presName="parTx" presStyleLbl="alignNode1" presStyleIdx="0" presStyleCnt="2" custScaleX="86076" custLinFactNeighborX="1284" custLinFactNeighborY="5066">
        <dgm:presLayoutVars>
          <dgm:chMax val="0"/>
          <dgm:chPref val="0"/>
          <dgm:bulletEnabled val="1"/>
        </dgm:presLayoutVars>
      </dgm:prSet>
      <dgm:spPr/>
    </dgm:pt>
    <dgm:pt modelId="{5F27505C-C0D9-764F-B789-8057D6B9D9DE}" type="pres">
      <dgm:prSet presAssocID="{3642B339-2CC2-FB42-B703-F5B7705A7EB4}" presName="desTx" presStyleLbl="alignAccFollowNode1" presStyleIdx="0" presStyleCnt="2" custScaleX="86076" custLinFactNeighborX="1284" custLinFactNeighborY="214">
        <dgm:presLayoutVars>
          <dgm:bulletEnabled val="1"/>
        </dgm:presLayoutVars>
      </dgm:prSet>
      <dgm:spPr/>
    </dgm:pt>
    <dgm:pt modelId="{7E1BF1AB-BA88-B64C-8FC5-BC8AE88D4BB5}" type="pres">
      <dgm:prSet presAssocID="{F8CBD459-705E-CB4D-94D5-6BC0D667077B}" presName="space" presStyleCnt="0"/>
      <dgm:spPr/>
    </dgm:pt>
    <dgm:pt modelId="{EC7DE8A9-57BA-4B4B-AC3C-2FAB2C496523}" type="pres">
      <dgm:prSet presAssocID="{132AA03D-C4DA-E84C-BEE9-FE2DF49893DA}" presName="composite" presStyleCnt="0"/>
      <dgm:spPr/>
    </dgm:pt>
    <dgm:pt modelId="{15696E5F-D9AC-7C41-91AC-8E8438CBCE8C}" type="pres">
      <dgm:prSet presAssocID="{132AA03D-C4DA-E84C-BEE9-FE2DF49893DA}" presName="parTx" presStyleLbl="alignNode1" presStyleIdx="1" presStyleCnt="2" custScaleX="110799">
        <dgm:presLayoutVars>
          <dgm:chMax val="0"/>
          <dgm:chPref val="0"/>
          <dgm:bulletEnabled val="1"/>
        </dgm:presLayoutVars>
      </dgm:prSet>
      <dgm:spPr/>
    </dgm:pt>
    <dgm:pt modelId="{5544EE71-E539-4843-B67D-C547DBA9A24E}" type="pres">
      <dgm:prSet presAssocID="{132AA03D-C4DA-E84C-BEE9-FE2DF49893DA}" presName="desTx" presStyleLbl="alignAccFollowNode1" presStyleIdx="1" presStyleCnt="2" custScaleX="110799">
        <dgm:presLayoutVars>
          <dgm:bulletEnabled val="1"/>
        </dgm:presLayoutVars>
      </dgm:prSet>
      <dgm:spPr/>
    </dgm:pt>
  </dgm:ptLst>
  <dgm:cxnLst>
    <dgm:cxn modelId="{0BC02208-F1B6-C448-A734-42C36A97D4F2}" srcId="{3642B339-2CC2-FB42-B703-F5B7705A7EB4}" destId="{84870617-2715-B743-88F3-EE6C82216956}" srcOrd="1" destOrd="0" parTransId="{5E8A33DB-B85D-C740-9877-CF70B7FD97D3}" sibTransId="{887C9762-483C-4748-9A38-FF2B282903A3}"/>
    <dgm:cxn modelId="{67F93E0C-AAC6-E946-B7F7-D40AE9BA22F6}" type="presOf" srcId="{37701C3E-2CFF-164A-A1A8-283F676868D2}" destId="{5F27505C-C0D9-764F-B789-8057D6B9D9DE}" srcOrd="0" destOrd="2" presId="urn:microsoft.com/office/officeart/2005/8/layout/hList1"/>
    <dgm:cxn modelId="{CF2C1211-48C2-674B-9996-DFC40548BF97}" srcId="{132AA03D-C4DA-E84C-BEE9-FE2DF49893DA}" destId="{4F9F068C-E61E-A04D-AEF1-15F1A6A25D9F}" srcOrd="2" destOrd="0" parTransId="{C764269A-FD37-B346-BCDC-5714D372ABF6}" sibTransId="{5D883CAD-A4A8-724D-B56C-35D3D7B98ABC}"/>
    <dgm:cxn modelId="{0A63D612-8FCC-3647-AD42-CD00E86D2B70}" srcId="{132AA03D-C4DA-E84C-BEE9-FE2DF49893DA}" destId="{4FC1198A-1DA4-4648-9E2D-F63FA3A9B862}" srcOrd="1" destOrd="0" parTransId="{0B26719E-87B8-9441-BE23-3D4C517F44C8}" sibTransId="{45D40242-8853-7741-959A-680930CDD8DD}"/>
    <dgm:cxn modelId="{3227CA1C-A60F-2144-8695-7D22A1F08ADC}" type="presOf" srcId="{BFC1B50F-5825-CD4D-A1A0-3441EA668ECF}" destId="{5F27505C-C0D9-764F-B789-8057D6B9D9DE}" srcOrd="0" destOrd="4" presId="urn:microsoft.com/office/officeart/2005/8/layout/hList1"/>
    <dgm:cxn modelId="{7113EC21-F71F-864C-AD23-CAC0D1CBC869}" srcId="{3642B339-2CC2-FB42-B703-F5B7705A7EB4}" destId="{BFC1B50F-5825-CD4D-A1A0-3441EA668ECF}" srcOrd="4" destOrd="0" parTransId="{691A83E0-AA29-7448-B034-40C24A9CD52F}" sibTransId="{5293C7A1-093D-684B-A068-43B98E6B0C50}"/>
    <dgm:cxn modelId="{47B6CE23-BB4C-464C-89EA-29868ACC27DF}" type="presOf" srcId="{F260EE66-94A9-DC40-A6DA-086478C2B7B5}" destId="{5544EE71-E539-4843-B67D-C547DBA9A24E}" srcOrd="0" destOrd="3" presId="urn:microsoft.com/office/officeart/2005/8/layout/hList1"/>
    <dgm:cxn modelId="{E78D6D27-7366-324B-B490-22235C2972A9}" type="presOf" srcId="{DC5FE9DF-A54E-D84E-8679-59F66F3F041E}" destId="{189C7DEE-A2F3-AD48-9DB2-D7431BC94DEC}" srcOrd="0" destOrd="0" presId="urn:microsoft.com/office/officeart/2005/8/layout/hList1"/>
    <dgm:cxn modelId="{0174062B-612C-7941-83D5-DEBAA5D070F2}" type="presOf" srcId="{84870617-2715-B743-88F3-EE6C82216956}" destId="{5F27505C-C0D9-764F-B789-8057D6B9D9DE}" srcOrd="0" destOrd="1" presId="urn:microsoft.com/office/officeart/2005/8/layout/hList1"/>
    <dgm:cxn modelId="{5A204D34-8207-C249-A218-C1D059767B87}" srcId="{DC5FE9DF-A54E-D84E-8679-59F66F3F041E}" destId="{132AA03D-C4DA-E84C-BEE9-FE2DF49893DA}" srcOrd="1" destOrd="0" parTransId="{66F054F6-FD87-2A4F-8235-9026E2EA96E1}" sibTransId="{3E72E941-85A0-5A49-9D89-F2EB4DBA4AA1}"/>
    <dgm:cxn modelId="{2D265A67-6037-9A49-8A47-BA6413064D12}" srcId="{132AA03D-C4DA-E84C-BEE9-FE2DF49893DA}" destId="{C24BB237-AF04-E844-BE67-28136C4CA721}" srcOrd="4" destOrd="0" parTransId="{02A923D4-2CB7-5E43-9189-1D600E94951F}" sibTransId="{3DA883AD-3D02-AB45-A359-7CA88034B1E9}"/>
    <dgm:cxn modelId="{023BDB67-A51C-094F-84F8-E33528BAE933}" type="presOf" srcId="{132AA03D-C4DA-E84C-BEE9-FE2DF49893DA}" destId="{15696E5F-D9AC-7C41-91AC-8E8438CBCE8C}" srcOrd="0" destOrd="0" presId="urn:microsoft.com/office/officeart/2005/8/layout/hList1"/>
    <dgm:cxn modelId="{FD45EA6E-2AAA-324B-93B3-72F811AB2EAD}" type="presOf" srcId="{5E531574-FDBA-284D-9CA4-4BDE206DCB93}" destId="{5F27505C-C0D9-764F-B789-8057D6B9D9DE}" srcOrd="0" destOrd="3" presId="urn:microsoft.com/office/officeart/2005/8/layout/hList1"/>
    <dgm:cxn modelId="{9B714172-AA47-C746-B826-AD54D43AE681}" type="presOf" srcId="{C24BB237-AF04-E844-BE67-28136C4CA721}" destId="{5544EE71-E539-4843-B67D-C547DBA9A24E}" srcOrd="0" destOrd="4" presId="urn:microsoft.com/office/officeart/2005/8/layout/hList1"/>
    <dgm:cxn modelId="{6658DD72-5AD5-5147-BF0C-691CA0E148D5}" srcId="{132AA03D-C4DA-E84C-BEE9-FE2DF49893DA}" destId="{F260EE66-94A9-DC40-A6DA-086478C2B7B5}" srcOrd="3" destOrd="0" parTransId="{DFE120AD-9C3D-994A-951F-CE0B3D97776B}" sibTransId="{834B9B20-69C5-6840-87C2-4BB5CA266B24}"/>
    <dgm:cxn modelId="{A2BBD18E-9A0D-2049-B744-D2C142FF4129}" type="presOf" srcId="{4F9F068C-E61E-A04D-AEF1-15F1A6A25D9F}" destId="{5544EE71-E539-4843-B67D-C547DBA9A24E}" srcOrd="0" destOrd="2" presId="urn:microsoft.com/office/officeart/2005/8/layout/hList1"/>
    <dgm:cxn modelId="{75F7389F-3DD3-164C-81A6-88B2571CC9F2}" type="presOf" srcId="{4FC1198A-1DA4-4648-9E2D-F63FA3A9B862}" destId="{5544EE71-E539-4843-B67D-C547DBA9A24E}" srcOrd="0" destOrd="1" presId="urn:microsoft.com/office/officeart/2005/8/layout/hList1"/>
    <dgm:cxn modelId="{F4D301A1-3AF8-754A-967A-689F221CE0EA}" srcId="{3642B339-2CC2-FB42-B703-F5B7705A7EB4}" destId="{5E531574-FDBA-284D-9CA4-4BDE206DCB93}" srcOrd="3" destOrd="0" parTransId="{FD807E37-C943-2345-9F7E-3CA90391DFAA}" sibTransId="{80892E33-4810-9F4A-A138-B5A3F4CCDBD8}"/>
    <dgm:cxn modelId="{48D20CA4-353F-D247-B813-AC823D63B98F}" type="presOf" srcId="{3642B339-2CC2-FB42-B703-F5B7705A7EB4}" destId="{87B91417-9A67-4548-828A-C9C5BF0921A5}" srcOrd="0" destOrd="0" presId="urn:microsoft.com/office/officeart/2005/8/layout/hList1"/>
    <dgm:cxn modelId="{33C110A8-9F13-A34F-A568-739BCBF000C9}" type="presOf" srcId="{F4AC5AE0-C141-C74D-B28A-5023DD20585D}" destId="{5F27505C-C0D9-764F-B789-8057D6B9D9DE}" srcOrd="0" destOrd="0" presId="urn:microsoft.com/office/officeart/2005/8/layout/hList1"/>
    <dgm:cxn modelId="{93F609C7-98D2-2A4A-A376-9522F6C5D2A0}" type="presOf" srcId="{1A08622A-5C17-464C-BD11-85A92CDDDD50}" destId="{5544EE71-E539-4843-B67D-C547DBA9A24E}" srcOrd="0" destOrd="0" presId="urn:microsoft.com/office/officeart/2005/8/layout/hList1"/>
    <dgm:cxn modelId="{4B7D61E0-A00A-9243-ADB5-6E8BF222E995}" srcId="{3642B339-2CC2-FB42-B703-F5B7705A7EB4}" destId="{F4AC5AE0-C141-C74D-B28A-5023DD20585D}" srcOrd="0" destOrd="0" parTransId="{13F0396F-19B7-FD49-BF52-85003CAC42E1}" sibTransId="{CA1A0187-4C2E-4144-8CB9-097D29F6203A}"/>
    <dgm:cxn modelId="{331265EB-4424-574E-9749-F910CEA587C3}" srcId="{DC5FE9DF-A54E-D84E-8679-59F66F3F041E}" destId="{3642B339-2CC2-FB42-B703-F5B7705A7EB4}" srcOrd="0" destOrd="0" parTransId="{E7AD47C2-65DD-C240-9ADB-379C86EB67B0}" sibTransId="{F8CBD459-705E-CB4D-94D5-6BC0D667077B}"/>
    <dgm:cxn modelId="{FDE998F2-3E10-8A4A-B259-0B61C86EE24C}" srcId="{132AA03D-C4DA-E84C-BEE9-FE2DF49893DA}" destId="{1A08622A-5C17-464C-BD11-85A92CDDDD50}" srcOrd="0" destOrd="0" parTransId="{9C4A34C9-9B67-8C49-B3F8-CDB947B877C7}" sibTransId="{AF09A78E-AB3D-EE4B-B229-3B439C259F7F}"/>
    <dgm:cxn modelId="{350B53F4-D6C7-384C-A390-113765A2DB8E}" srcId="{3642B339-2CC2-FB42-B703-F5B7705A7EB4}" destId="{37701C3E-2CFF-164A-A1A8-283F676868D2}" srcOrd="2" destOrd="0" parTransId="{EDD45347-B59D-F543-BC56-0DB804797A79}" sibTransId="{BF3A0962-CA3A-9648-B55A-60F883FD3089}"/>
    <dgm:cxn modelId="{CFCE020B-7F5E-5A40-947F-E8EADA7C8B1A}" type="presParOf" srcId="{189C7DEE-A2F3-AD48-9DB2-D7431BC94DEC}" destId="{10825B89-0445-B747-A692-7C0E236375F0}" srcOrd="0" destOrd="0" presId="urn:microsoft.com/office/officeart/2005/8/layout/hList1"/>
    <dgm:cxn modelId="{9753D2E2-4B86-154A-8F09-222215AC1AA3}" type="presParOf" srcId="{10825B89-0445-B747-A692-7C0E236375F0}" destId="{87B91417-9A67-4548-828A-C9C5BF0921A5}" srcOrd="0" destOrd="0" presId="urn:microsoft.com/office/officeart/2005/8/layout/hList1"/>
    <dgm:cxn modelId="{4E6DB474-EDD2-FD4E-93A8-FEBD7C4C0A2D}" type="presParOf" srcId="{10825B89-0445-B747-A692-7C0E236375F0}" destId="{5F27505C-C0D9-764F-B789-8057D6B9D9DE}" srcOrd="1" destOrd="0" presId="urn:microsoft.com/office/officeart/2005/8/layout/hList1"/>
    <dgm:cxn modelId="{A70E961B-2091-7E47-8953-DCE2B192134C}" type="presParOf" srcId="{189C7DEE-A2F3-AD48-9DB2-D7431BC94DEC}" destId="{7E1BF1AB-BA88-B64C-8FC5-BC8AE88D4BB5}" srcOrd="1" destOrd="0" presId="urn:microsoft.com/office/officeart/2005/8/layout/hList1"/>
    <dgm:cxn modelId="{CD6C5919-3A8F-154D-B546-41D065383AAE}" type="presParOf" srcId="{189C7DEE-A2F3-AD48-9DB2-D7431BC94DEC}" destId="{EC7DE8A9-57BA-4B4B-AC3C-2FAB2C496523}" srcOrd="2" destOrd="0" presId="urn:microsoft.com/office/officeart/2005/8/layout/hList1"/>
    <dgm:cxn modelId="{FAA2B123-352F-F646-8688-B685730A8045}" type="presParOf" srcId="{EC7DE8A9-57BA-4B4B-AC3C-2FAB2C496523}" destId="{15696E5F-D9AC-7C41-91AC-8E8438CBCE8C}" srcOrd="0" destOrd="0" presId="urn:microsoft.com/office/officeart/2005/8/layout/hList1"/>
    <dgm:cxn modelId="{C268D6EA-C1C1-394F-916C-5C14EB3DEE2E}" type="presParOf" srcId="{EC7DE8A9-57BA-4B4B-AC3C-2FAB2C496523}" destId="{5544EE71-E539-4843-B67D-C547DBA9A24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5FE9DF-A54E-D84E-8679-59F66F3F041E}" type="doc">
      <dgm:prSet loTypeId="urn:microsoft.com/office/officeart/2008/layout/VerticalCurvedList" loCatId="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5E531574-FDBA-284D-9CA4-4BDE206DCB93}">
      <dgm:prSet phldrT="[文字]"/>
      <dgm:spPr/>
      <dgm:t>
        <a:bodyPr/>
        <a:lstStyle/>
        <a:p>
          <a:r>
            <a:rPr lang="x-none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1.</a:t>
          </a:r>
          <a:r>
            <a:rPr lang="zh-TW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情緒支援</a:t>
          </a:r>
          <a:r>
            <a: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/</a:t>
          </a:r>
          <a:r>
            <a: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輔導</a:t>
          </a:r>
        </a:p>
      </dgm:t>
    </dgm:pt>
    <dgm:pt modelId="{80892E33-4810-9F4A-A138-B5A3F4CCDBD8}" type="sibTrans" cxnId="{F4D301A1-3AF8-754A-967A-689F221CE0EA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FD807E37-C943-2345-9F7E-3CA90391DFAA}" type="parTrans" cxnId="{F4D301A1-3AF8-754A-967A-689F221CE0EA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F2EBBA9F-0BE5-4C4F-AA6A-093DA3A62807}">
      <dgm:prSet/>
      <dgm:spPr/>
      <dgm:t>
        <a:bodyPr/>
        <a:lstStyle/>
        <a:p>
          <a:r>
            <a:rPr 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2.</a:t>
          </a:r>
          <a:r>
            <a:rPr lang="zh-TW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社區支援服務</a:t>
          </a:r>
          <a:r>
            <a: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(</a:t>
          </a:r>
          <a:r>
            <a: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社區照顧及支援家居照顧服務</a:t>
          </a:r>
          <a:r>
            <a: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)</a:t>
          </a:r>
          <a:endParaRPr lang="zh-TW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24592D27-7621-7B4B-9D3F-C285E81C4807}" type="parTrans" cxnId="{D05B96EA-6DE9-C54B-840D-5E1294ACBB00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C97FE167-2D23-EF40-A56B-5013A6FED8F6}" type="sibTrans" cxnId="{D05B96EA-6DE9-C54B-840D-5E1294ACBB00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D07B39F9-C1C9-ED47-AADF-EDDCBF98EEFD}">
      <dgm:prSet/>
      <dgm:spPr/>
      <dgm:t>
        <a:bodyPr/>
        <a:lstStyle/>
        <a:p>
          <a:r>
            <a:rPr lang="x-none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3.</a:t>
          </a:r>
          <a:r>
            <a: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申請</a:t>
          </a:r>
          <a:r>
            <a: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/</a:t>
          </a:r>
          <a:r>
            <a: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再次「殘疾人士住宿評估</a:t>
          </a:r>
          <a:r>
            <a: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/</a:t>
          </a:r>
          <a:r>
            <a: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安老服務統一評估</a:t>
          </a:r>
          <a:endParaRPr lang="zh-TW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467C7FF4-3527-DC4A-8562-276D45E35863}" type="parTrans" cxnId="{9AB0E7E6-A41C-2043-A4CC-574BB0B29D0C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D055F3FD-D7B9-2D47-920E-51CCDDBF37B3}" type="sibTrans" cxnId="{9AB0E7E6-A41C-2043-A4CC-574BB0B29D0C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3D38369B-D275-D946-BCBC-7ED9BC417178}">
      <dgm:prSet/>
      <dgm:spPr/>
      <dgm:t>
        <a:bodyPr/>
        <a:lstStyle/>
        <a:p>
          <a:r>
            <a:rPr lang="x-none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4.</a:t>
          </a:r>
          <a:r>
            <a: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個人照顧計劃</a:t>
          </a:r>
          <a:endParaRPr lang="zh-TW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801B0D77-A952-1944-BAED-FBEE638D3269}" type="parTrans" cxnId="{7F9FEE6B-B98B-394B-B1CC-B94941C2A0B1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9A3AE4BB-FEAB-0041-A2B8-23AC0AB49C50}" type="sibTrans" cxnId="{7F9FEE6B-B98B-394B-B1CC-B94941C2A0B1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3D65A730-D873-3B43-B4FE-E3ADC294166B}">
      <dgm:prSet/>
      <dgm:spPr/>
      <dgm:t>
        <a:bodyPr/>
        <a:lstStyle/>
        <a:p>
          <a:r>
            <a:rPr lang="x-none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5.</a:t>
          </a:r>
          <a:r>
            <a: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家庭關係及輔導服務</a:t>
          </a:r>
          <a:endParaRPr lang="zh-TW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FCF7709A-3312-A243-9AF3-5B4E3FB7D970}" type="parTrans" cxnId="{DD01CCB6-D386-C04D-8B66-6C2C7D1C313E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4672A449-AA44-0E4F-B129-E845271466AE}" type="sibTrans" cxnId="{DD01CCB6-D386-C04D-8B66-6C2C7D1C313E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9F8FCB0E-8F45-1C44-8335-552E0EB8E6C9}" type="pres">
      <dgm:prSet presAssocID="{DC5FE9DF-A54E-D84E-8679-59F66F3F041E}" presName="Name0" presStyleCnt="0">
        <dgm:presLayoutVars>
          <dgm:chMax val="7"/>
          <dgm:chPref val="7"/>
          <dgm:dir/>
        </dgm:presLayoutVars>
      </dgm:prSet>
      <dgm:spPr/>
    </dgm:pt>
    <dgm:pt modelId="{5BD1C564-58DA-8445-834B-E1365EBDB652}" type="pres">
      <dgm:prSet presAssocID="{DC5FE9DF-A54E-D84E-8679-59F66F3F041E}" presName="Name1" presStyleCnt="0"/>
      <dgm:spPr/>
    </dgm:pt>
    <dgm:pt modelId="{2F958CDA-648B-184A-ACB9-231C794E318A}" type="pres">
      <dgm:prSet presAssocID="{DC5FE9DF-A54E-D84E-8679-59F66F3F041E}" presName="cycle" presStyleCnt="0"/>
      <dgm:spPr/>
    </dgm:pt>
    <dgm:pt modelId="{302ECB60-AE9A-5440-8E52-BBE8B6EAAE63}" type="pres">
      <dgm:prSet presAssocID="{DC5FE9DF-A54E-D84E-8679-59F66F3F041E}" presName="srcNode" presStyleLbl="node1" presStyleIdx="0" presStyleCnt="5"/>
      <dgm:spPr/>
    </dgm:pt>
    <dgm:pt modelId="{35D91C9E-EEE5-4D44-A427-8B1A15E93423}" type="pres">
      <dgm:prSet presAssocID="{DC5FE9DF-A54E-D84E-8679-59F66F3F041E}" presName="conn" presStyleLbl="parChTrans1D2" presStyleIdx="0" presStyleCnt="1"/>
      <dgm:spPr/>
    </dgm:pt>
    <dgm:pt modelId="{1137ECC1-56C0-4149-B97A-3F6EDA2156C4}" type="pres">
      <dgm:prSet presAssocID="{DC5FE9DF-A54E-D84E-8679-59F66F3F041E}" presName="extraNode" presStyleLbl="node1" presStyleIdx="0" presStyleCnt="5"/>
      <dgm:spPr/>
    </dgm:pt>
    <dgm:pt modelId="{E3233BF4-248F-8D46-9F59-9F865E00BC1B}" type="pres">
      <dgm:prSet presAssocID="{DC5FE9DF-A54E-D84E-8679-59F66F3F041E}" presName="dstNode" presStyleLbl="node1" presStyleIdx="0" presStyleCnt="5"/>
      <dgm:spPr/>
    </dgm:pt>
    <dgm:pt modelId="{762D9737-585F-9440-A001-F22061395DC9}" type="pres">
      <dgm:prSet presAssocID="{5E531574-FDBA-284D-9CA4-4BDE206DCB93}" presName="text_1" presStyleLbl="node1" presStyleIdx="0" presStyleCnt="5">
        <dgm:presLayoutVars>
          <dgm:bulletEnabled val="1"/>
        </dgm:presLayoutVars>
      </dgm:prSet>
      <dgm:spPr/>
    </dgm:pt>
    <dgm:pt modelId="{F6FD94CA-226A-0947-AF35-F032B85ECDA7}" type="pres">
      <dgm:prSet presAssocID="{5E531574-FDBA-284D-9CA4-4BDE206DCB93}" presName="accent_1" presStyleCnt="0"/>
      <dgm:spPr/>
    </dgm:pt>
    <dgm:pt modelId="{F9B08F8B-8F46-8342-AFE6-68D8A4A81552}" type="pres">
      <dgm:prSet presAssocID="{5E531574-FDBA-284D-9CA4-4BDE206DCB93}" presName="accentRepeatNode" presStyleLbl="solidFgAcc1" presStyleIdx="0" presStyleCnt="5"/>
      <dgm:spPr/>
    </dgm:pt>
    <dgm:pt modelId="{BAA4F4A9-2672-7C47-8AEA-48111A7E26F0}" type="pres">
      <dgm:prSet presAssocID="{F2EBBA9F-0BE5-4C4F-AA6A-093DA3A62807}" presName="text_2" presStyleLbl="node1" presStyleIdx="1" presStyleCnt="5">
        <dgm:presLayoutVars>
          <dgm:bulletEnabled val="1"/>
        </dgm:presLayoutVars>
      </dgm:prSet>
      <dgm:spPr/>
    </dgm:pt>
    <dgm:pt modelId="{D933D02B-5FF4-804E-9F07-6C80DCDBF203}" type="pres">
      <dgm:prSet presAssocID="{F2EBBA9F-0BE5-4C4F-AA6A-093DA3A62807}" presName="accent_2" presStyleCnt="0"/>
      <dgm:spPr/>
    </dgm:pt>
    <dgm:pt modelId="{AFD98E96-6578-2649-B2C8-C8A5289137BF}" type="pres">
      <dgm:prSet presAssocID="{F2EBBA9F-0BE5-4C4F-AA6A-093DA3A62807}" presName="accentRepeatNode" presStyleLbl="solidFgAcc1" presStyleIdx="1" presStyleCnt="5"/>
      <dgm:spPr/>
    </dgm:pt>
    <dgm:pt modelId="{B216AD69-5682-6A4B-819A-529C8BD79E46}" type="pres">
      <dgm:prSet presAssocID="{D07B39F9-C1C9-ED47-AADF-EDDCBF98EEFD}" presName="text_3" presStyleLbl="node1" presStyleIdx="2" presStyleCnt="5">
        <dgm:presLayoutVars>
          <dgm:bulletEnabled val="1"/>
        </dgm:presLayoutVars>
      </dgm:prSet>
      <dgm:spPr/>
    </dgm:pt>
    <dgm:pt modelId="{7CEE505E-5FEF-3246-A6FB-CC1DD04789A4}" type="pres">
      <dgm:prSet presAssocID="{D07B39F9-C1C9-ED47-AADF-EDDCBF98EEFD}" presName="accent_3" presStyleCnt="0"/>
      <dgm:spPr/>
    </dgm:pt>
    <dgm:pt modelId="{49E7D89A-0B68-4349-B523-3DCBFA17F0E7}" type="pres">
      <dgm:prSet presAssocID="{D07B39F9-C1C9-ED47-AADF-EDDCBF98EEFD}" presName="accentRepeatNode" presStyleLbl="solidFgAcc1" presStyleIdx="2" presStyleCnt="5"/>
      <dgm:spPr/>
    </dgm:pt>
    <dgm:pt modelId="{2F610AE4-9C80-504E-9628-503C7965A413}" type="pres">
      <dgm:prSet presAssocID="{3D38369B-D275-D946-BCBC-7ED9BC417178}" presName="text_4" presStyleLbl="node1" presStyleIdx="3" presStyleCnt="5">
        <dgm:presLayoutVars>
          <dgm:bulletEnabled val="1"/>
        </dgm:presLayoutVars>
      </dgm:prSet>
      <dgm:spPr/>
    </dgm:pt>
    <dgm:pt modelId="{73746260-C5B6-F943-BB88-01FC3E03DA3F}" type="pres">
      <dgm:prSet presAssocID="{3D38369B-D275-D946-BCBC-7ED9BC417178}" presName="accent_4" presStyleCnt="0"/>
      <dgm:spPr/>
    </dgm:pt>
    <dgm:pt modelId="{8FD52110-C0DB-DE43-A505-C120C1D6B40B}" type="pres">
      <dgm:prSet presAssocID="{3D38369B-D275-D946-BCBC-7ED9BC417178}" presName="accentRepeatNode" presStyleLbl="solidFgAcc1" presStyleIdx="3" presStyleCnt="5"/>
      <dgm:spPr/>
    </dgm:pt>
    <dgm:pt modelId="{3A6E449E-AEC4-F148-AE12-45411F8016F8}" type="pres">
      <dgm:prSet presAssocID="{3D65A730-D873-3B43-B4FE-E3ADC294166B}" presName="text_5" presStyleLbl="node1" presStyleIdx="4" presStyleCnt="5">
        <dgm:presLayoutVars>
          <dgm:bulletEnabled val="1"/>
        </dgm:presLayoutVars>
      </dgm:prSet>
      <dgm:spPr/>
    </dgm:pt>
    <dgm:pt modelId="{DAD57591-CAB7-A149-9FFA-E6B73B6616CF}" type="pres">
      <dgm:prSet presAssocID="{3D65A730-D873-3B43-B4FE-E3ADC294166B}" presName="accent_5" presStyleCnt="0"/>
      <dgm:spPr/>
    </dgm:pt>
    <dgm:pt modelId="{8B2C391D-3DA7-524F-B382-0F28C80AE1A2}" type="pres">
      <dgm:prSet presAssocID="{3D65A730-D873-3B43-B4FE-E3ADC294166B}" presName="accentRepeatNode" presStyleLbl="solidFgAcc1" presStyleIdx="4" presStyleCnt="5"/>
      <dgm:spPr/>
    </dgm:pt>
  </dgm:ptLst>
  <dgm:cxnLst>
    <dgm:cxn modelId="{93ADBC15-6D78-CB4E-9E88-8FA195B31C87}" type="presOf" srcId="{5E531574-FDBA-284D-9CA4-4BDE206DCB93}" destId="{762D9737-585F-9440-A001-F22061395DC9}" srcOrd="0" destOrd="0" presId="urn:microsoft.com/office/officeart/2008/layout/VerticalCurvedList"/>
    <dgm:cxn modelId="{48ACF83D-3D1B-CE4B-A9E8-9A7E18965CFC}" type="presOf" srcId="{D07B39F9-C1C9-ED47-AADF-EDDCBF98EEFD}" destId="{B216AD69-5682-6A4B-819A-529C8BD79E46}" srcOrd="0" destOrd="0" presId="urn:microsoft.com/office/officeart/2008/layout/VerticalCurvedList"/>
    <dgm:cxn modelId="{6742BA5C-199A-3740-8DDD-95367D5AEFEC}" type="presOf" srcId="{DC5FE9DF-A54E-D84E-8679-59F66F3F041E}" destId="{9F8FCB0E-8F45-1C44-8335-552E0EB8E6C9}" srcOrd="0" destOrd="0" presId="urn:microsoft.com/office/officeart/2008/layout/VerticalCurvedList"/>
    <dgm:cxn modelId="{7F9FEE6B-B98B-394B-B1CC-B94941C2A0B1}" srcId="{DC5FE9DF-A54E-D84E-8679-59F66F3F041E}" destId="{3D38369B-D275-D946-BCBC-7ED9BC417178}" srcOrd="3" destOrd="0" parTransId="{801B0D77-A952-1944-BAED-FBEE638D3269}" sibTransId="{9A3AE4BB-FEAB-0041-A2B8-23AC0AB49C50}"/>
    <dgm:cxn modelId="{07EFFC89-C630-DD4C-B0FE-92F7517E029C}" type="presOf" srcId="{F2EBBA9F-0BE5-4C4F-AA6A-093DA3A62807}" destId="{BAA4F4A9-2672-7C47-8AEA-48111A7E26F0}" srcOrd="0" destOrd="0" presId="urn:microsoft.com/office/officeart/2008/layout/VerticalCurvedList"/>
    <dgm:cxn modelId="{F4D301A1-3AF8-754A-967A-689F221CE0EA}" srcId="{DC5FE9DF-A54E-D84E-8679-59F66F3F041E}" destId="{5E531574-FDBA-284D-9CA4-4BDE206DCB93}" srcOrd="0" destOrd="0" parTransId="{FD807E37-C943-2345-9F7E-3CA90391DFAA}" sibTransId="{80892E33-4810-9F4A-A138-B5A3F4CCDBD8}"/>
    <dgm:cxn modelId="{AE55AAA6-05C3-3F46-AC94-316AEFC5CD81}" type="presOf" srcId="{3D65A730-D873-3B43-B4FE-E3ADC294166B}" destId="{3A6E449E-AEC4-F148-AE12-45411F8016F8}" srcOrd="0" destOrd="0" presId="urn:microsoft.com/office/officeart/2008/layout/VerticalCurvedList"/>
    <dgm:cxn modelId="{2037EFB3-1167-8A40-858C-B63355D53B5F}" type="presOf" srcId="{80892E33-4810-9F4A-A138-B5A3F4CCDBD8}" destId="{35D91C9E-EEE5-4D44-A427-8B1A15E93423}" srcOrd="0" destOrd="0" presId="urn:microsoft.com/office/officeart/2008/layout/VerticalCurvedList"/>
    <dgm:cxn modelId="{DD01CCB6-D386-C04D-8B66-6C2C7D1C313E}" srcId="{DC5FE9DF-A54E-D84E-8679-59F66F3F041E}" destId="{3D65A730-D873-3B43-B4FE-E3ADC294166B}" srcOrd="4" destOrd="0" parTransId="{FCF7709A-3312-A243-9AF3-5B4E3FB7D970}" sibTransId="{4672A449-AA44-0E4F-B129-E845271466AE}"/>
    <dgm:cxn modelId="{9AB0E7E6-A41C-2043-A4CC-574BB0B29D0C}" srcId="{DC5FE9DF-A54E-D84E-8679-59F66F3F041E}" destId="{D07B39F9-C1C9-ED47-AADF-EDDCBF98EEFD}" srcOrd="2" destOrd="0" parTransId="{467C7FF4-3527-DC4A-8562-276D45E35863}" sibTransId="{D055F3FD-D7B9-2D47-920E-51CCDDBF37B3}"/>
    <dgm:cxn modelId="{D05B96EA-6DE9-C54B-840D-5E1294ACBB00}" srcId="{DC5FE9DF-A54E-D84E-8679-59F66F3F041E}" destId="{F2EBBA9F-0BE5-4C4F-AA6A-093DA3A62807}" srcOrd="1" destOrd="0" parTransId="{24592D27-7621-7B4B-9D3F-C285E81C4807}" sibTransId="{C97FE167-2D23-EF40-A56B-5013A6FED8F6}"/>
    <dgm:cxn modelId="{E598D8F3-4463-0144-BF52-CB560C483352}" type="presOf" srcId="{3D38369B-D275-D946-BCBC-7ED9BC417178}" destId="{2F610AE4-9C80-504E-9628-503C7965A413}" srcOrd="0" destOrd="0" presId="urn:microsoft.com/office/officeart/2008/layout/VerticalCurvedList"/>
    <dgm:cxn modelId="{F0FC608A-23C6-A343-9B0B-DF028F1950A1}" type="presParOf" srcId="{9F8FCB0E-8F45-1C44-8335-552E0EB8E6C9}" destId="{5BD1C564-58DA-8445-834B-E1365EBDB652}" srcOrd="0" destOrd="0" presId="urn:microsoft.com/office/officeart/2008/layout/VerticalCurvedList"/>
    <dgm:cxn modelId="{95850A67-B85F-E54C-86E4-CC86D6F0FF31}" type="presParOf" srcId="{5BD1C564-58DA-8445-834B-E1365EBDB652}" destId="{2F958CDA-648B-184A-ACB9-231C794E318A}" srcOrd="0" destOrd="0" presId="urn:microsoft.com/office/officeart/2008/layout/VerticalCurvedList"/>
    <dgm:cxn modelId="{61A302DF-BFD4-474C-8065-C8EFA4234C4D}" type="presParOf" srcId="{2F958CDA-648B-184A-ACB9-231C794E318A}" destId="{302ECB60-AE9A-5440-8E52-BBE8B6EAAE63}" srcOrd="0" destOrd="0" presId="urn:microsoft.com/office/officeart/2008/layout/VerticalCurvedList"/>
    <dgm:cxn modelId="{140C4810-5B8E-3A4B-A23A-E1EC60A4D685}" type="presParOf" srcId="{2F958CDA-648B-184A-ACB9-231C794E318A}" destId="{35D91C9E-EEE5-4D44-A427-8B1A15E93423}" srcOrd="1" destOrd="0" presId="urn:microsoft.com/office/officeart/2008/layout/VerticalCurvedList"/>
    <dgm:cxn modelId="{A6025D3F-6A2E-8647-A0A8-DB9995AC8899}" type="presParOf" srcId="{2F958CDA-648B-184A-ACB9-231C794E318A}" destId="{1137ECC1-56C0-4149-B97A-3F6EDA2156C4}" srcOrd="2" destOrd="0" presId="urn:microsoft.com/office/officeart/2008/layout/VerticalCurvedList"/>
    <dgm:cxn modelId="{9EB462DC-BE1E-FA4D-9742-F0A6A4AD72E0}" type="presParOf" srcId="{2F958CDA-648B-184A-ACB9-231C794E318A}" destId="{E3233BF4-248F-8D46-9F59-9F865E00BC1B}" srcOrd="3" destOrd="0" presId="urn:microsoft.com/office/officeart/2008/layout/VerticalCurvedList"/>
    <dgm:cxn modelId="{5C945272-8399-BD4F-9004-22861EB0176D}" type="presParOf" srcId="{5BD1C564-58DA-8445-834B-E1365EBDB652}" destId="{762D9737-585F-9440-A001-F22061395DC9}" srcOrd="1" destOrd="0" presId="urn:microsoft.com/office/officeart/2008/layout/VerticalCurvedList"/>
    <dgm:cxn modelId="{035CD87F-0D4B-6748-91A2-F1CF21567960}" type="presParOf" srcId="{5BD1C564-58DA-8445-834B-E1365EBDB652}" destId="{F6FD94CA-226A-0947-AF35-F032B85ECDA7}" srcOrd="2" destOrd="0" presId="urn:microsoft.com/office/officeart/2008/layout/VerticalCurvedList"/>
    <dgm:cxn modelId="{9D35DC68-0D7B-2247-96C6-77D33565D34D}" type="presParOf" srcId="{F6FD94CA-226A-0947-AF35-F032B85ECDA7}" destId="{F9B08F8B-8F46-8342-AFE6-68D8A4A81552}" srcOrd="0" destOrd="0" presId="urn:microsoft.com/office/officeart/2008/layout/VerticalCurvedList"/>
    <dgm:cxn modelId="{70067E42-216E-4C45-8C31-F2C1611ECC27}" type="presParOf" srcId="{5BD1C564-58DA-8445-834B-E1365EBDB652}" destId="{BAA4F4A9-2672-7C47-8AEA-48111A7E26F0}" srcOrd="3" destOrd="0" presId="urn:microsoft.com/office/officeart/2008/layout/VerticalCurvedList"/>
    <dgm:cxn modelId="{A59E04EB-2CC6-B148-9FBD-45788031A105}" type="presParOf" srcId="{5BD1C564-58DA-8445-834B-E1365EBDB652}" destId="{D933D02B-5FF4-804E-9F07-6C80DCDBF203}" srcOrd="4" destOrd="0" presId="urn:microsoft.com/office/officeart/2008/layout/VerticalCurvedList"/>
    <dgm:cxn modelId="{780372F0-5C88-474B-9D11-C9399FCAE806}" type="presParOf" srcId="{D933D02B-5FF4-804E-9F07-6C80DCDBF203}" destId="{AFD98E96-6578-2649-B2C8-C8A5289137BF}" srcOrd="0" destOrd="0" presId="urn:microsoft.com/office/officeart/2008/layout/VerticalCurvedList"/>
    <dgm:cxn modelId="{A197617A-F625-1444-8E34-89F9CC78A074}" type="presParOf" srcId="{5BD1C564-58DA-8445-834B-E1365EBDB652}" destId="{B216AD69-5682-6A4B-819A-529C8BD79E46}" srcOrd="5" destOrd="0" presId="urn:microsoft.com/office/officeart/2008/layout/VerticalCurvedList"/>
    <dgm:cxn modelId="{A1857FEC-CF2B-314C-B63F-0CDCE8F73974}" type="presParOf" srcId="{5BD1C564-58DA-8445-834B-E1365EBDB652}" destId="{7CEE505E-5FEF-3246-A6FB-CC1DD04789A4}" srcOrd="6" destOrd="0" presId="urn:microsoft.com/office/officeart/2008/layout/VerticalCurvedList"/>
    <dgm:cxn modelId="{6EEFE193-406F-F342-A9B3-468AEBD048A6}" type="presParOf" srcId="{7CEE505E-5FEF-3246-A6FB-CC1DD04789A4}" destId="{49E7D89A-0B68-4349-B523-3DCBFA17F0E7}" srcOrd="0" destOrd="0" presId="urn:microsoft.com/office/officeart/2008/layout/VerticalCurvedList"/>
    <dgm:cxn modelId="{E0FFA2EF-3B9F-B24B-9FDD-9B7D247F767D}" type="presParOf" srcId="{5BD1C564-58DA-8445-834B-E1365EBDB652}" destId="{2F610AE4-9C80-504E-9628-503C7965A413}" srcOrd="7" destOrd="0" presId="urn:microsoft.com/office/officeart/2008/layout/VerticalCurvedList"/>
    <dgm:cxn modelId="{D92BC848-8F2A-5C44-A347-914245F696DA}" type="presParOf" srcId="{5BD1C564-58DA-8445-834B-E1365EBDB652}" destId="{73746260-C5B6-F943-BB88-01FC3E03DA3F}" srcOrd="8" destOrd="0" presId="urn:microsoft.com/office/officeart/2008/layout/VerticalCurvedList"/>
    <dgm:cxn modelId="{23849AAC-2997-CF45-B4FE-80235202A508}" type="presParOf" srcId="{73746260-C5B6-F943-BB88-01FC3E03DA3F}" destId="{8FD52110-C0DB-DE43-A505-C120C1D6B40B}" srcOrd="0" destOrd="0" presId="urn:microsoft.com/office/officeart/2008/layout/VerticalCurvedList"/>
    <dgm:cxn modelId="{883A4E60-07FC-7D40-89C4-5BE1C2C13409}" type="presParOf" srcId="{5BD1C564-58DA-8445-834B-E1365EBDB652}" destId="{3A6E449E-AEC4-F148-AE12-45411F8016F8}" srcOrd="9" destOrd="0" presId="urn:microsoft.com/office/officeart/2008/layout/VerticalCurvedList"/>
    <dgm:cxn modelId="{9D657EAE-0C71-A144-A340-7BD87FC9E77A}" type="presParOf" srcId="{5BD1C564-58DA-8445-834B-E1365EBDB652}" destId="{DAD57591-CAB7-A149-9FFA-E6B73B6616CF}" srcOrd="10" destOrd="0" presId="urn:microsoft.com/office/officeart/2008/layout/VerticalCurvedList"/>
    <dgm:cxn modelId="{B3F0035A-EF7F-8D45-8F83-E3BD40435E1E}" type="presParOf" srcId="{DAD57591-CAB7-A149-9FFA-E6B73B6616CF}" destId="{8B2C391D-3DA7-524F-B382-0F28C80AE1A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CB44C-44CE-594D-AAC4-69A88861F08C}">
      <dsp:nvSpPr>
        <dsp:cNvPr id="0" name=""/>
        <dsp:cNvSpPr/>
      </dsp:nvSpPr>
      <dsp:spPr>
        <a:xfrm rot="10800000">
          <a:off x="2266518" y="3472"/>
          <a:ext cx="8107680" cy="89743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5743" tIns="152400" rIns="28448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000" b="1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1</a:t>
          </a:r>
          <a:r>
            <a:rPr lang="zh-HK" altLang="en-US" sz="2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 </a:t>
          </a:r>
          <a:r>
            <a:rPr lang="zh-TW" altLang="en-US" sz="4000" kern="1200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rPr>
            <a:t>情緒困擾</a:t>
          </a:r>
          <a:r>
            <a:rPr lang="en-US" altLang="zh-TW" sz="4000" kern="1200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rPr>
            <a:t>》3</a:t>
          </a:r>
          <a:r>
            <a:rPr lang="en-US" altLang="zh-HK" sz="4000" kern="1200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rPr>
            <a:t>8</a:t>
          </a:r>
          <a:r>
            <a:rPr lang="en-US" altLang="zh-HK" sz="4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%</a:t>
          </a:r>
          <a:endParaRPr lang="zh-TW" altLang="en-US" sz="28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 rot="10800000">
        <a:off x="2490876" y="3472"/>
        <a:ext cx="7883322" cy="897433"/>
      </dsp:txXfrm>
    </dsp:sp>
    <dsp:sp modelId="{D813FD11-3BA4-5B41-803E-429BD72962FC}">
      <dsp:nvSpPr>
        <dsp:cNvPr id="0" name=""/>
        <dsp:cNvSpPr/>
      </dsp:nvSpPr>
      <dsp:spPr>
        <a:xfrm>
          <a:off x="1676401" y="1219199"/>
          <a:ext cx="897433" cy="89743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1728418-0A95-2F48-B775-F70218802783}">
      <dsp:nvSpPr>
        <dsp:cNvPr id="0" name=""/>
        <dsp:cNvSpPr/>
      </dsp:nvSpPr>
      <dsp:spPr>
        <a:xfrm rot="10800000">
          <a:off x="2266518" y="1168796"/>
          <a:ext cx="8107680" cy="897433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5743" tIns="152400" rIns="28448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000" b="1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2 </a:t>
          </a:r>
          <a:r>
            <a:rPr lang="zh-TW" altLang="en-US" sz="4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查詢社會支援服務</a:t>
          </a:r>
          <a:r>
            <a:rPr lang="en-US" altLang="zh-TW" sz="4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》</a:t>
          </a:r>
          <a:r>
            <a:rPr lang="en-US" altLang="zh-HK" sz="4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23%</a:t>
          </a:r>
          <a:endParaRPr lang="zh-TW" altLang="en-US" sz="28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 rot="10800000">
        <a:off x="2490876" y="1168796"/>
        <a:ext cx="7883322" cy="897433"/>
      </dsp:txXfrm>
    </dsp:sp>
    <dsp:sp modelId="{A2133BB9-BE01-8344-86B8-68A07537C246}">
      <dsp:nvSpPr>
        <dsp:cNvPr id="0" name=""/>
        <dsp:cNvSpPr/>
      </dsp:nvSpPr>
      <dsp:spPr>
        <a:xfrm>
          <a:off x="1752603" y="3431137"/>
          <a:ext cx="897433" cy="89743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0AC65F2-614A-B947-A721-9551E03A39F4}">
      <dsp:nvSpPr>
        <dsp:cNvPr id="0" name=""/>
        <dsp:cNvSpPr/>
      </dsp:nvSpPr>
      <dsp:spPr>
        <a:xfrm rot="10800000">
          <a:off x="2266518" y="2334121"/>
          <a:ext cx="8107680" cy="897433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5743" tIns="152400" rIns="28448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000" b="1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3</a:t>
          </a:r>
          <a:r>
            <a:rPr lang="zh-HK" altLang="en-US" sz="2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 </a:t>
          </a:r>
          <a:r>
            <a:rPr lang="zh-TW" altLang="en-US" sz="4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照顧困難</a:t>
          </a:r>
          <a:r>
            <a:rPr lang="en-US" altLang="zh-TW" sz="4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》</a:t>
          </a:r>
          <a:r>
            <a:rPr lang="en-US" altLang="zh-HK" sz="4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14%</a:t>
          </a:r>
          <a:endParaRPr lang="zh-TW" altLang="en-US" sz="28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 rot="10800000">
        <a:off x="2490876" y="2334121"/>
        <a:ext cx="7883322" cy="897433"/>
      </dsp:txXfrm>
    </dsp:sp>
    <dsp:sp modelId="{CD0B8453-4AC7-CC49-BE2C-A6AB3310CE87}">
      <dsp:nvSpPr>
        <dsp:cNvPr id="0" name=""/>
        <dsp:cNvSpPr/>
      </dsp:nvSpPr>
      <dsp:spPr>
        <a:xfrm>
          <a:off x="1802634" y="2337217"/>
          <a:ext cx="897433" cy="897433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B5F661A-22F6-EC48-8647-66DB1C79919E}">
      <dsp:nvSpPr>
        <dsp:cNvPr id="0" name=""/>
        <dsp:cNvSpPr/>
      </dsp:nvSpPr>
      <dsp:spPr>
        <a:xfrm rot="10800000">
          <a:off x="2266518" y="3499445"/>
          <a:ext cx="8107680" cy="897433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5743" tIns="152400" rIns="28448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000" b="1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4</a:t>
          </a:r>
          <a:r>
            <a:rPr lang="zh-HK" altLang="en-US" sz="2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 </a:t>
          </a:r>
          <a:r>
            <a:rPr lang="zh-TW" altLang="en-US" sz="4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經濟困難</a:t>
          </a:r>
          <a:r>
            <a:rPr lang="en-US" altLang="zh-TW" sz="4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》</a:t>
          </a:r>
          <a:r>
            <a:rPr lang="zh-TW" altLang="en-US" sz="4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 </a:t>
          </a:r>
          <a:r>
            <a:rPr lang="en-US" altLang="zh-TW" sz="4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7</a:t>
          </a:r>
          <a:r>
            <a:rPr lang="en-US" altLang="zh-HK" sz="4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%</a:t>
          </a:r>
          <a:endParaRPr lang="zh-TW" altLang="en-US" sz="28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 rot="10800000">
        <a:off x="2490876" y="3499445"/>
        <a:ext cx="7883322" cy="897433"/>
      </dsp:txXfrm>
    </dsp:sp>
    <dsp:sp modelId="{F3E9A433-0856-AB44-85F3-DC6F3AF6286A}">
      <dsp:nvSpPr>
        <dsp:cNvPr id="0" name=""/>
        <dsp:cNvSpPr/>
      </dsp:nvSpPr>
      <dsp:spPr>
        <a:xfrm>
          <a:off x="1676401" y="135325"/>
          <a:ext cx="897433" cy="897433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5C5B0B-09C6-8342-92B0-0A47C5AB06D0}">
      <dsp:nvSpPr>
        <dsp:cNvPr id="0" name=""/>
        <dsp:cNvSpPr/>
      </dsp:nvSpPr>
      <dsp:spPr>
        <a:xfrm rot="10800000">
          <a:off x="2362189" y="4648202"/>
          <a:ext cx="8107680" cy="897433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5743" tIns="152400" rIns="28448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4000" b="1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5</a:t>
          </a:r>
          <a:r>
            <a:rPr lang="zh-HK" altLang="en-US" sz="4000" b="1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 </a:t>
          </a:r>
          <a:r>
            <a:rPr lang="zh-TW" altLang="en-US" sz="4000" b="1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身體</a:t>
          </a:r>
          <a:r>
            <a:rPr lang="zh-TW" altLang="en-US" sz="4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健康問題</a:t>
          </a:r>
          <a:r>
            <a:rPr lang="en-US" altLang="zh-TW" sz="4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》</a:t>
          </a:r>
          <a:r>
            <a:rPr lang="en-US" altLang="zh-HK" sz="4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4%</a:t>
          </a:r>
          <a:endParaRPr lang="zh-TW" altLang="en-US" sz="28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 rot="10800000">
        <a:off x="2586547" y="4648202"/>
        <a:ext cx="7883322" cy="897433"/>
      </dsp:txXfrm>
    </dsp:sp>
    <dsp:sp modelId="{CFCA2993-64E3-8641-AF55-077EC5C55B4A}">
      <dsp:nvSpPr>
        <dsp:cNvPr id="0" name=""/>
        <dsp:cNvSpPr/>
      </dsp:nvSpPr>
      <dsp:spPr>
        <a:xfrm>
          <a:off x="1752603" y="4572001"/>
          <a:ext cx="897433" cy="897433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EF70CB9-BC1D-43EB-99BF-57D63C9FB6C0}">
      <dsp:nvSpPr>
        <dsp:cNvPr id="0" name=""/>
        <dsp:cNvSpPr/>
      </dsp:nvSpPr>
      <dsp:spPr>
        <a:xfrm rot="10800000">
          <a:off x="2362189" y="5833566"/>
          <a:ext cx="8107680" cy="897433"/>
        </a:xfrm>
        <a:prstGeom prst="homePlate">
          <a:avLst/>
        </a:prstGeom>
        <a:gradFill rotWithShape="0">
          <a:gsLst>
            <a:gs pos="0">
              <a:schemeClr val="bg2">
                <a:lumMod val="50000"/>
              </a:schemeClr>
            </a:gs>
            <a:gs pos="82000">
              <a:schemeClr val="bg2">
                <a:lumMod val="2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5743" tIns="152400" rIns="28448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6 </a:t>
          </a:r>
          <a:r>
            <a:rPr lang="zh-TW" altLang="en-US" sz="4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精神健康問題</a:t>
          </a:r>
          <a:r>
            <a:rPr lang="en-US" altLang="zh-TW" sz="4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》3</a:t>
          </a:r>
          <a:r>
            <a:rPr lang="en-US" altLang="zh-HK" sz="4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%</a:t>
          </a:r>
          <a:endParaRPr lang="zh-HK" altLang="en-US" sz="4000" kern="1200" dirty="0"/>
        </a:p>
      </dsp:txBody>
      <dsp:txXfrm rot="10800000">
        <a:off x="2586547" y="5833566"/>
        <a:ext cx="7883322" cy="897433"/>
      </dsp:txXfrm>
    </dsp:sp>
    <dsp:sp modelId="{3FD5225C-2328-49C5-A40E-D457443072F1}">
      <dsp:nvSpPr>
        <dsp:cNvPr id="0" name=""/>
        <dsp:cNvSpPr/>
      </dsp:nvSpPr>
      <dsp:spPr>
        <a:xfrm>
          <a:off x="1752603" y="5833566"/>
          <a:ext cx="897433" cy="897433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91417-9A67-4548-828A-C9C5BF0921A5}">
      <dsp:nvSpPr>
        <dsp:cNvPr id="0" name=""/>
        <dsp:cNvSpPr/>
      </dsp:nvSpPr>
      <dsp:spPr>
        <a:xfrm>
          <a:off x="85793" y="222514"/>
          <a:ext cx="5659756" cy="1008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照顧者</a:t>
          </a:r>
        </a:p>
      </dsp:txBody>
      <dsp:txXfrm>
        <a:off x="85793" y="222514"/>
        <a:ext cx="5659756" cy="1008000"/>
      </dsp:txXfrm>
    </dsp:sp>
    <dsp:sp modelId="{5F27505C-C0D9-764F-B789-8057D6B9D9DE}">
      <dsp:nvSpPr>
        <dsp:cNvPr id="0" name=""/>
        <dsp:cNvSpPr/>
      </dsp:nvSpPr>
      <dsp:spPr>
        <a:xfrm>
          <a:off x="85793" y="1192285"/>
          <a:ext cx="5659756" cy="599832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5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健康轉差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5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精神健康轉差</a:t>
          </a:r>
          <a:r>
            <a:rPr lang="en-US" altLang="zh-TW" sz="35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/</a:t>
          </a:r>
          <a:r>
            <a:rPr lang="zh-TW" altLang="en-US" sz="35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情緒困擾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5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曾有自殺</a:t>
          </a:r>
          <a:r>
            <a:rPr lang="en-US" altLang="zh-TW" sz="35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/</a:t>
          </a:r>
          <a:r>
            <a:rPr lang="zh-TW" altLang="en-US" sz="35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他殺想法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5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長期的照顧壓力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5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缺乏家庭</a:t>
          </a:r>
          <a:r>
            <a:rPr lang="en-US" altLang="zh-TW" sz="35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/</a:t>
          </a:r>
          <a:r>
            <a:rPr lang="zh-TW" altLang="en-US" sz="35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社交支援</a:t>
          </a:r>
        </a:p>
      </dsp:txBody>
      <dsp:txXfrm>
        <a:off x="85793" y="1192285"/>
        <a:ext cx="5659756" cy="5998329"/>
      </dsp:txXfrm>
    </dsp:sp>
    <dsp:sp modelId="{15696E5F-D9AC-7C41-91AC-8E8438CBCE8C}">
      <dsp:nvSpPr>
        <dsp:cNvPr id="0" name=""/>
        <dsp:cNvSpPr/>
      </dsp:nvSpPr>
      <dsp:spPr>
        <a:xfrm>
          <a:off x="6581665" y="171448"/>
          <a:ext cx="7285367" cy="1008000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被照顧者</a:t>
          </a:r>
        </a:p>
      </dsp:txBody>
      <dsp:txXfrm>
        <a:off x="6581665" y="171448"/>
        <a:ext cx="7285367" cy="1008000"/>
      </dsp:txXfrm>
    </dsp:sp>
    <dsp:sp modelId="{5544EE71-E539-4843-B67D-C547DBA9A24E}">
      <dsp:nvSpPr>
        <dsp:cNvPr id="0" name=""/>
        <dsp:cNvSpPr/>
      </dsp:nvSpPr>
      <dsp:spPr>
        <a:xfrm>
          <a:off x="6581665" y="1179448"/>
          <a:ext cx="7285367" cy="5998329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5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有行為問題，令照顧者</a:t>
          </a:r>
          <a:r>
            <a:rPr lang="zh-TW" altLang="en-US" sz="3500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困擾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5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認知能力缺損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5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有精神</a:t>
          </a:r>
          <a:r>
            <a:rPr lang="en-US" altLang="zh-TW" sz="35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/</a:t>
          </a:r>
          <a:r>
            <a:rPr lang="zh-TW" altLang="en-US" sz="35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情緒問題，令照顧者</a:t>
          </a:r>
          <a:r>
            <a:rPr lang="zh-TW" altLang="en-US" sz="3500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困擾</a:t>
          </a:r>
          <a:endParaRPr lang="zh-TW" altLang="en-US" sz="35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5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與照顧者發生衝突，關係惡化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5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生活完全依賴單一照顧者，沒有其他支援</a:t>
          </a:r>
        </a:p>
      </dsp:txBody>
      <dsp:txXfrm>
        <a:off x="6581665" y="1179448"/>
        <a:ext cx="7285367" cy="59983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91C9E-EEE5-4D44-A427-8B1A15E93423}">
      <dsp:nvSpPr>
        <dsp:cNvPr id="0" name=""/>
        <dsp:cNvSpPr/>
      </dsp:nvSpPr>
      <dsp:spPr>
        <a:xfrm>
          <a:off x="-9221008" y="-1407784"/>
          <a:ext cx="10968969" cy="10968969"/>
        </a:xfrm>
        <a:prstGeom prst="blockArc">
          <a:avLst>
            <a:gd name="adj1" fmla="val 18900000"/>
            <a:gd name="adj2" fmla="val 2700000"/>
            <a:gd name="adj3" fmla="val 197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D9737-585F-9440-A001-F22061395DC9}">
      <dsp:nvSpPr>
        <dsp:cNvPr id="0" name=""/>
        <dsp:cNvSpPr/>
      </dsp:nvSpPr>
      <dsp:spPr>
        <a:xfrm>
          <a:off x="762423" y="509424"/>
          <a:ext cx="12986202" cy="10195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9229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3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1.</a:t>
          </a:r>
          <a:r>
            <a:rPr lang="zh-TW" sz="3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情緒支援</a:t>
          </a:r>
          <a:r>
            <a:rPr lang="en-US" altLang="zh-TW" sz="3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/</a:t>
          </a:r>
          <a:r>
            <a:rPr lang="zh-TW" altLang="en-US" sz="3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輔導</a:t>
          </a:r>
        </a:p>
      </dsp:txBody>
      <dsp:txXfrm>
        <a:off x="762423" y="509424"/>
        <a:ext cx="12986202" cy="1019501"/>
      </dsp:txXfrm>
    </dsp:sp>
    <dsp:sp modelId="{F9B08F8B-8F46-8342-AFE6-68D8A4A81552}">
      <dsp:nvSpPr>
        <dsp:cNvPr id="0" name=""/>
        <dsp:cNvSpPr/>
      </dsp:nvSpPr>
      <dsp:spPr>
        <a:xfrm>
          <a:off x="125235" y="381986"/>
          <a:ext cx="1274376" cy="12743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A4F4A9-2672-7C47-8AEA-48111A7E26F0}">
      <dsp:nvSpPr>
        <dsp:cNvPr id="0" name=""/>
        <dsp:cNvSpPr/>
      </dsp:nvSpPr>
      <dsp:spPr>
        <a:xfrm>
          <a:off x="1492968" y="2038186"/>
          <a:ext cx="12255657" cy="1019501"/>
        </a:xfrm>
        <a:prstGeom prst="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9229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2.</a:t>
          </a:r>
          <a:r>
            <a:rPr lang="zh-TW" sz="3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社區支援服務</a:t>
          </a:r>
          <a:r>
            <a:rPr lang="en-US" altLang="zh-TW" sz="3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(</a:t>
          </a:r>
          <a:r>
            <a:rPr lang="zh-TW" altLang="en-US" sz="3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社區照顧及支援家居照顧服務</a:t>
          </a:r>
          <a:r>
            <a:rPr lang="en-US" altLang="zh-TW" sz="3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)</a:t>
          </a:r>
          <a:endParaRPr lang="zh-TW" sz="38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1492968" y="2038186"/>
        <a:ext cx="12255657" cy="1019501"/>
      </dsp:txXfrm>
    </dsp:sp>
    <dsp:sp modelId="{AFD98E96-6578-2649-B2C8-C8A5289137BF}">
      <dsp:nvSpPr>
        <dsp:cNvPr id="0" name=""/>
        <dsp:cNvSpPr/>
      </dsp:nvSpPr>
      <dsp:spPr>
        <a:xfrm>
          <a:off x="855780" y="1910749"/>
          <a:ext cx="1274376" cy="12743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16AD69-5682-6A4B-819A-529C8BD79E46}">
      <dsp:nvSpPr>
        <dsp:cNvPr id="0" name=""/>
        <dsp:cNvSpPr/>
      </dsp:nvSpPr>
      <dsp:spPr>
        <a:xfrm>
          <a:off x="1717186" y="3566949"/>
          <a:ext cx="12031438" cy="1019501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9229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3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3.</a:t>
          </a:r>
          <a:r>
            <a:rPr lang="zh-TW" altLang="en-US" sz="3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申請</a:t>
          </a:r>
          <a:r>
            <a:rPr lang="en-US" altLang="zh-TW" sz="3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/</a:t>
          </a:r>
          <a:r>
            <a:rPr lang="zh-TW" altLang="en-US" sz="3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再次「殘疾人士住宿評估</a:t>
          </a:r>
          <a:r>
            <a:rPr lang="en-US" altLang="zh-TW" sz="3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/</a:t>
          </a:r>
          <a:r>
            <a:rPr lang="zh-TW" altLang="en-US" sz="3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安老服務統一評估</a:t>
          </a:r>
          <a:endParaRPr lang="zh-TW" sz="38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1717186" y="3566949"/>
        <a:ext cx="12031438" cy="1019501"/>
      </dsp:txXfrm>
    </dsp:sp>
    <dsp:sp modelId="{49E7D89A-0B68-4349-B523-3DCBFA17F0E7}">
      <dsp:nvSpPr>
        <dsp:cNvPr id="0" name=""/>
        <dsp:cNvSpPr/>
      </dsp:nvSpPr>
      <dsp:spPr>
        <a:xfrm>
          <a:off x="1079998" y="3439511"/>
          <a:ext cx="1274376" cy="12743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610AE4-9C80-504E-9628-503C7965A413}">
      <dsp:nvSpPr>
        <dsp:cNvPr id="0" name=""/>
        <dsp:cNvSpPr/>
      </dsp:nvSpPr>
      <dsp:spPr>
        <a:xfrm>
          <a:off x="1492968" y="5095711"/>
          <a:ext cx="12255657" cy="1019501"/>
        </a:xfrm>
        <a:prstGeom prst="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9229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3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4.</a:t>
          </a:r>
          <a:r>
            <a:rPr lang="zh-TW" altLang="en-US" sz="3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個人照顧計劃</a:t>
          </a:r>
          <a:endParaRPr lang="zh-TW" sz="38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1492968" y="5095711"/>
        <a:ext cx="12255657" cy="1019501"/>
      </dsp:txXfrm>
    </dsp:sp>
    <dsp:sp modelId="{8FD52110-C0DB-DE43-A505-C120C1D6B40B}">
      <dsp:nvSpPr>
        <dsp:cNvPr id="0" name=""/>
        <dsp:cNvSpPr/>
      </dsp:nvSpPr>
      <dsp:spPr>
        <a:xfrm>
          <a:off x="855780" y="4968274"/>
          <a:ext cx="1274376" cy="12743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6E449E-AEC4-F148-AE12-45411F8016F8}">
      <dsp:nvSpPr>
        <dsp:cNvPr id="0" name=""/>
        <dsp:cNvSpPr/>
      </dsp:nvSpPr>
      <dsp:spPr>
        <a:xfrm>
          <a:off x="762423" y="6624474"/>
          <a:ext cx="12986202" cy="1019501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9229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3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5.</a:t>
          </a:r>
          <a:r>
            <a:rPr lang="zh-TW" altLang="en-US" sz="3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家庭關係及輔導服務</a:t>
          </a:r>
          <a:endParaRPr lang="zh-TW" sz="38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762423" y="6624474"/>
        <a:ext cx="12986202" cy="1019501"/>
      </dsp:txXfrm>
    </dsp:sp>
    <dsp:sp modelId="{8B2C391D-3DA7-524F-B382-0F28C80AE1A2}">
      <dsp:nvSpPr>
        <dsp:cNvPr id="0" name=""/>
        <dsp:cNvSpPr/>
      </dsp:nvSpPr>
      <dsp:spPr>
        <a:xfrm>
          <a:off x="125235" y="6497036"/>
          <a:ext cx="1274376" cy="12743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0.65873</cdr:x>
      <cdr:y>0.15185</cdr:y>
    </cdr:from>
    <cdr:to>
      <cdr:x>1</cdr:x>
      <cdr:y>0.25784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4C11D1E8-C4AB-9EBB-8479-130888F38064}"/>
            </a:ext>
          </a:extLst>
        </cdr:cNvPr>
        <cdr:cNvSpPr txBox="1"/>
      </cdr:nvSpPr>
      <cdr:spPr>
        <a:xfrm xmlns:a="http://schemas.openxmlformats.org/drawingml/2006/main">
          <a:off x="13487400" y="1562100"/>
          <a:ext cx="6987345" cy="1090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9515"/>
            </a:lnSpc>
            <a:spcBef>
              <a:spcPct val="0"/>
            </a:spcBef>
          </a:pPr>
          <a:r>
            <a:rPr lang="zh-TW" altLang="en-US" sz="6000" b="1" dirty="0">
              <a:solidFill>
                <a:schemeClr val="tx2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rPr>
            <a:t>所轉介單位</a:t>
          </a:r>
          <a:endParaRPr lang="en-US" sz="6000" b="1" dirty="0">
            <a:solidFill>
              <a:schemeClr val="tx2">
                <a:lumMod val="60000"/>
                <a:lumOff val="40000"/>
              </a:schemeClr>
            </a:solidFill>
            <a:latin typeface="Microsoft JhengHei" panose="020B0604030504040204" pitchFamily="34" charset="-120"/>
            <a:ea typeface="Microsoft JhengHei" panose="020B0604030504040204" pitchFamily="34" charset="-120"/>
            <a:cs typeface="+mj-cs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ACBE8-B831-4155-99AA-56819588318B}" type="datetimeFigureOut">
              <a:rPr lang="zh-HK" altLang="en-US" smtClean="0"/>
              <a:t>23/06/24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0CE37-532E-4763-BEFB-E9971121F710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7747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0CE37-532E-4763-BEFB-E9971121F710}" type="slidenum">
              <a:rPr lang="zh-HK" altLang="en-US" smtClean="0"/>
              <a:t>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35926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0CE37-532E-4763-BEFB-E9971121F710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19176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0CE37-532E-4763-BEFB-E9971121F710}" type="slidenum">
              <a:rPr lang="zh-HK" altLang="en-US" smtClean="0"/>
              <a:t>7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66216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0CE37-532E-4763-BEFB-E9971121F710}" type="slidenum">
              <a:rPr lang="zh-HK" altLang="en-US" smtClean="0"/>
              <a:t>8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1128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0CE37-532E-4763-BEFB-E9971121F710}" type="slidenum">
              <a:rPr lang="zh-HK" altLang="en-US" smtClean="0"/>
              <a:t>9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75766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0CE37-532E-4763-BEFB-E9971121F710}" type="slidenum">
              <a:rPr lang="zh-HK" altLang="en-US" smtClean="0"/>
              <a:t>10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3066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0CE37-532E-4763-BEFB-E9971121F710}" type="slidenum">
              <a:rPr lang="zh-HK" altLang="en-US" smtClean="0"/>
              <a:t>11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56187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0CE37-532E-4763-BEFB-E9971121F710}" type="slidenum">
              <a:rPr lang="zh-HK" altLang="en-US" smtClean="0"/>
              <a:t>12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93791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0CE37-532E-4763-BEFB-E9971121F710}" type="slidenum">
              <a:rPr lang="zh-HK" altLang="en-US" smtClean="0"/>
              <a:t>13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8952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7EF-A209-48AA-BEA1-862D2E2BA1C7}" type="datetime1">
              <a:rPr lang="en-US" altLang="zh-HK" smtClean="0"/>
              <a:t>6/23/24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2DD1-7ADA-4883-BA6F-92E27DEF972B}" type="datetime1">
              <a:rPr lang="en-US" altLang="zh-HK" smtClean="0"/>
              <a:t>6/23/24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2807-D953-40B0-AA45-8798B962F3F7}" type="datetime1">
              <a:rPr lang="en-US" altLang="zh-HK" smtClean="0"/>
              <a:t>6/23/24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83AA-AC2F-4436-9775-9E0EEB7F5379}" type="datetime1">
              <a:rPr lang="en-US" altLang="zh-HK" smtClean="0"/>
              <a:t>6/23/24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546C-CB9D-4AE4-ABE0-14814028FD32}" type="datetime1">
              <a:rPr lang="en-US" altLang="zh-HK" smtClean="0"/>
              <a:t>6/23/24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E553-DB1B-43D4-93E3-EF36333AC0EF}" type="datetime1">
              <a:rPr lang="en-US" altLang="zh-HK" smtClean="0"/>
              <a:t>6/23/24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05FD-0E05-4A31-A61E-4C6CA5D39CE4}" type="datetime1">
              <a:rPr lang="en-US" altLang="zh-HK" smtClean="0"/>
              <a:t>6/23/24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4444-C7B2-428E-82FA-DBBE5A9F4B82}" type="datetime1">
              <a:rPr lang="en-US" altLang="zh-HK" smtClean="0"/>
              <a:t>6/23/24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1526-9453-4EDF-9E1C-B5CEE2ADAAC6}" type="datetime1">
              <a:rPr lang="en-US" altLang="zh-HK" smtClean="0"/>
              <a:t>6/23/24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C130-259F-4060-A3AE-0F026D35F66E}" type="datetime1">
              <a:rPr lang="en-US" altLang="zh-HK" smtClean="0"/>
              <a:t>6/23/24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01FC-D0A3-4B86-9EB4-CFCB9BEC21C9}" type="datetime1">
              <a:rPr lang="en-US" altLang="zh-HK" smtClean="0"/>
              <a:t>6/23/24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C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01D06-AB26-4864-BFA3-97FDFE2F3B3D}" type="datetime1">
              <a:rPr lang="en-US" altLang="zh-HK" smtClean="0"/>
              <a:t>6/23/24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75AD0331-E304-8B56-9427-52ACB8289014}"/>
              </a:ext>
            </a:extLst>
          </p:cNvPr>
          <p:cNvSpPr/>
          <p:nvPr/>
        </p:nvSpPr>
        <p:spPr>
          <a:xfrm>
            <a:off x="0" y="-20683"/>
            <a:ext cx="10668000" cy="10283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pic>
        <p:nvPicPr>
          <p:cNvPr id="14" name="圖片 13" descr="一張含有 文字, 服裝, 足部穿著, 男人 的圖片&#10;&#10;自動產生的描述">
            <a:extLst>
              <a:ext uri="{FF2B5EF4-FFF2-40B4-BE49-F238E27FC236}">
                <a16:creationId xmlns:a16="http://schemas.microsoft.com/office/drawing/2014/main" id="{EC85DA23-2165-CFCC-1CE0-53ACBAF7E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-20683"/>
            <a:ext cx="7315200" cy="10327848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0E21F22E-7707-47C6-BDE4-9C70B29344BE}"/>
              </a:ext>
            </a:extLst>
          </p:cNvPr>
          <p:cNvSpPr txBox="1"/>
          <p:nvPr/>
        </p:nvSpPr>
        <p:spPr>
          <a:xfrm>
            <a:off x="9906000" y="2874316"/>
            <a:ext cx="9388940" cy="4370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zh-TW" altLang="en-US" sz="6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照顧者支援專線</a:t>
            </a:r>
            <a:endParaRPr lang="en-US" altLang="zh-TW" sz="6800" b="1" dirty="0">
              <a:solidFill>
                <a:schemeClr val="tx2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  <a:p>
            <a:pPr marL="0" lvl="0" indent="0" algn="ctr">
              <a:spcBef>
                <a:spcPct val="0"/>
              </a:spcBef>
            </a:pPr>
            <a:endParaRPr lang="en-US" altLang="zh-TW" sz="6000" b="1" dirty="0">
              <a:solidFill>
                <a:schemeClr val="tx2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  <a:p>
            <a:pPr marL="0" lvl="0" indent="0" algn="ctr">
              <a:spcBef>
                <a:spcPct val="0"/>
              </a:spcBef>
            </a:pPr>
            <a:r>
              <a:rPr lang="zh-TW" altLang="en-US" sz="5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東華三院社會服務經理</a:t>
            </a:r>
            <a:endParaRPr lang="en-US" altLang="zh-TW" sz="5200" b="1" dirty="0">
              <a:solidFill>
                <a:schemeClr val="tx2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  <a:p>
            <a:pPr marL="0" lvl="0" indent="0" algn="ctr">
              <a:spcBef>
                <a:spcPct val="0"/>
              </a:spcBef>
            </a:pPr>
            <a:r>
              <a:rPr lang="en-US" altLang="zh-TW" sz="5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(</a:t>
            </a:r>
            <a:r>
              <a:rPr lang="zh-TW" altLang="en-US" sz="5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青少年及家庭服務</a:t>
            </a:r>
            <a:r>
              <a:rPr lang="en-US" altLang="zh-TW" sz="5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II)</a:t>
            </a:r>
          </a:p>
          <a:p>
            <a:pPr marL="0" lvl="0" indent="0" algn="ctr">
              <a:spcBef>
                <a:spcPct val="0"/>
              </a:spcBef>
            </a:pPr>
            <a:r>
              <a:rPr lang="zh-TW" altLang="en-US" sz="5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劉必武</a:t>
            </a:r>
            <a:endParaRPr lang="en-US" altLang="zh-TW" sz="5200" b="1" dirty="0">
              <a:solidFill>
                <a:schemeClr val="tx2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4C11D1E8-C4AB-9EBB-8479-130888F38064}"/>
              </a:ext>
            </a:extLst>
          </p:cNvPr>
          <p:cNvSpPr txBox="1"/>
          <p:nvPr/>
        </p:nvSpPr>
        <p:spPr>
          <a:xfrm>
            <a:off x="590444" y="495300"/>
            <a:ext cx="17240356" cy="1090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15"/>
              </a:lnSpc>
              <a:spcBef>
                <a:spcPct val="0"/>
              </a:spcBef>
            </a:pPr>
            <a:r>
              <a:rPr lang="zh-TW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轉介因素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ED3AEBEF-4733-285A-12F2-5F23CFF96CC6}"/>
              </a:ext>
            </a:extLst>
          </p:cNvPr>
          <p:cNvGraphicFramePr/>
          <p:nvPr/>
        </p:nvGraphicFramePr>
        <p:xfrm>
          <a:off x="2276422" y="2137673"/>
          <a:ext cx="13868400" cy="7349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4555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4C11D1E8-C4AB-9EBB-8479-130888F38064}"/>
              </a:ext>
            </a:extLst>
          </p:cNvPr>
          <p:cNvSpPr txBox="1"/>
          <p:nvPr/>
        </p:nvSpPr>
        <p:spPr>
          <a:xfrm>
            <a:off x="590444" y="571500"/>
            <a:ext cx="17240356" cy="1090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15"/>
              </a:lnSpc>
              <a:spcBef>
                <a:spcPct val="0"/>
              </a:spcBef>
            </a:pPr>
            <a:r>
              <a:rPr lang="zh-TW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要求轉介跟進事項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ED3AEBEF-4733-285A-12F2-5F23CFF96C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8448967"/>
              </p:ext>
            </p:extLst>
          </p:nvPr>
        </p:nvGraphicFramePr>
        <p:xfrm>
          <a:off x="2276422" y="1866901"/>
          <a:ext cx="13868400" cy="815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2355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圖表 8">
            <a:extLst>
              <a:ext uri="{FF2B5EF4-FFF2-40B4-BE49-F238E27FC236}">
                <a16:creationId xmlns:a16="http://schemas.microsoft.com/office/drawing/2014/main" id="{0B1A40F0-E8DB-4689-9024-FDCB463A71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2243828"/>
              </p:ext>
            </p:extLst>
          </p:nvPr>
        </p:nvGraphicFramePr>
        <p:xfrm>
          <a:off x="-2186745" y="14452"/>
          <a:ext cx="20474745" cy="1028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2285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4901" cy="10287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B6D871A-9B7A-40E3-9BED-88059B973B4B}"/>
              </a:ext>
            </a:extLst>
          </p:cNvPr>
          <p:cNvSpPr/>
          <p:nvPr/>
        </p:nvSpPr>
        <p:spPr>
          <a:xfrm>
            <a:off x="687676" y="1866900"/>
            <a:ext cx="6035040" cy="4806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TW" sz="7200" b="1" dirty="0">
                <a:ln/>
                <a:latin typeface="+mj-lt"/>
                <a:ea typeface="+mj-ea"/>
                <a:cs typeface="+mj-cs"/>
              </a:rPr>
              <a:t>Thank You </a:t>
            </a:r>
            <a:endParaRPr lang="en-US" altLang="zh-TW" sz="7200" b="1" cap="none" spc="0" dirty="0">
              <a:ln/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0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39882" y="520187"/>
            <a:ext cx="219456" cy="10561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3" y="6820380"/>
            <a:ext cx="5966460" cy="27432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圖片 6" descr="一張含有 室內, 服裝, 牆, 傢俱 的圖片&#10;&#10;自動產生的描述">
            <a:extLst>
              <a:ext uri="{FF2B5EF4-FFF2-40B4-BE49-F238E27FC236}">
                <a16:creationId xmlns:a16="http://schemas.microsoft.com/office/drawing/2014/main" id="{5EEAB4D7-627C-06A8-775F-5F41864729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7" r="1666"/>
          <a:stretch/>
        </p:blipFill>
        <p:spPr>
          <a:xfrm>
            <a:off x="4878724" y="1866900"/>
            <a:ext cx="13314534" cy="826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87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09621992-3251-2A95-4B9D-28B8791F8B87}"/>
              </a:ext>
            </a:extLst>
          </p:cNvPr>
          <p:cNvSpPr/>
          <p:nvPr/>
        </p:nvSpPr>
        <p:spPr>
          <a:xfrm>
            <a:off x="0" y="6213241"/>
            <a:ext cx="18288000" cy="40966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6" name="TextBox 6"/>
          <p:cNvSpPr txBox="1"/>
          <p:nvPr/>
        </p:nvSpPr>
        <p:spPr>
          <a:xfrm>
            <a:off x="576562" y="1257300"/>
            <a:ext cx="16916400" cy="6393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71576" lvl="1" indent="-685800">
              <a:lnSpc>
                <a:spcPts val="63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4200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由專業社工</a:t>
            </a:r>
            <a:r>
              <a:rPr lang="en-US" altLang="zh-TW" sz="4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24</a:t>
            </a:r>
            <a:r>
              <a:rPr lang="zh-TW" altLang="en-US" sz="4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小時輪班</a:t>
            </a:r>
            <a:r>
              <a:rPr lang="zh-TW" altLang="en-US" sz="4200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接聽</a:t>
            </a:r>
            <a:r>
              <a:rPr lang="en-US" altLang="zh-TW" sz="4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30</a:t>
            </a:r>
            <a:r>
              <a:rPr lang="zh-TW" altLang="en-US" sz="4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條熱線</a:t>
            </a:r>
            <a:endParaRPr lang="en-US" altLang="zh-TW" sz="4200" b="1" u="sng" dirty="0">
              <a:solidFill>
                <a:schemeClr val="tx2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171576" lvl="1" indent="-685800">
              <a:lnSpc>
                <a:spcPts val="63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4200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提供社區資源資訊和</a:t>
            </a:r>
            <a:r>
              <a:rPr lang="zh-TW" altLang="en-US" sz="4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轉介服務</a:t>
            </a:r>
            <a:endParaRPr lang="en-US" altLang="zh-TW" sz="4200" b="1" u="sng" dirty="0">
              <a:solidFill>
                <a:schemeClr val="tx2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171576" lvl="1" indent="-685800">
              <a:lnSpc>
                <a:spcPts val="63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4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危機評估</a:t>
            </a:r>
            <a:r>
              <a:rPr lang="zh-TW" altLang="en-US" sz="4200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後配對適切的支援服務</a:t>
            </a:r>
            <a:endParaRPr lang="en-US" altLang="zh-TW" sz="4200" dirty="0">
              <a:solidFill>
                <a:schemeClr val="tx2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171576" lvl="1" indent="-685800">
              <a:lnSpc>
                <a:spcPts val="63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4200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為緊急需要個案提供</a:t>
            </a:r>
            <a:r>
              <a:rPr lang="zh-TW" altLang="en-US" sz="4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即時輔導</a:t>
            </a:r>
            <a:r>
              <a:rPr lang="zh-TW" altLang="en-US" sz="4200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和</a:t>
            </a:r>
            <a:r>
              <a:rPr lang="zh-TW" altLang="en-US" sz="4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外展服務</a:t>
            </a:r>
            <a:endParaRPr lang="en-US" altLang="zh-TW" sz="4200" b="1" u="sng" dirty="0">
              <a:solidFill>
                <a:schemeClr val="tx2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171576" lvl="1" indent="-685800">
              <a:lnSpc>
                <a:spcPts val="63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HK" altLang="en-US" sz="4200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為照顧者提供</a:t>
            </a:r>
            <a:r>
              <a:rPr lang="zh-TW" altLang="en-US" sz="4200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前往</a:t>
            </a:r>
            <a:r>
              <a:rPr lang="zh-HK" altLang="en-US" sz="4200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緊急暫託服務的</a:t>
            </a:r>
            <a:r>
              <a:rPr lang="zh-HK" altLang="en-US" sz="4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交通</a:t>
            </a:r>
            <a:r>
              <a:rPr lang="zh-TW" altLang="en-US" sz="4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津貼</a:t>
            </a:r>
            <a:endParaRPr lang="en-US" altLang="zh-HK" sz="4200" b="1" u="sng" dirty="0">
              <a:solidFill>
                <a:schemeClr val="tx2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171576" lvl="1" indent="-685800">
              <a:lnSpc>
                <a:spcPts val="63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HK" altLang="en-US" sz="4200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服務</a:t>
            </a:r>
            <a:r>
              <a:rPr lang="zh-TW" altLang="en-US" sz="4200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備有</a:t>
            </a:r>
            <a:r>
              <a:rPr lang="zh-HK" altLang="en-US" sz="4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「摯安</a:t>
            </a:r>
            <a:r>
              <a:rPr lang="en-US" altLang="zh-HK" sz="4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zone</a:t>
            </a:r>
            <a:r>
              <a:rPr lang="zh-HK" altLang="en-US" sz="4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</a:t>
            </a:r>
            <a:r>
              <a:rPr lang="zh-HK" altLang="en-US" sz="4200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應用程式，支援聽障的照顧者</a:t>
            </a:r>
            <a:endParaRPr lang="zh-HK" altLang="en-US" sz="4200" dirty="0">
              <a:solidFill>
                <a:schemeClr val="tx2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Fira Sans Extra Condensed Medium"/>
            </a:endParaRPr>
          </a:p>
          <a:p>
            <a:pPr marL="1171576" lvl="1" indent="-685800">
              <a:lnSpc>
                <a:spcPts val="63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zh-HK" altLang="en-US" sz="4500" dirty="0">
              <a:solidFill>
                <a:schemeClr val="tx2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Fira Sans Extra Condensed Medium"/>
            </a:endParaRPr>
          </a:p>
          <a:p>
            <a:pPr marL="1171576" lvl="1" indent="-685800">
              <a:lnSpc>
                <a:spcPts val="63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sz="4500" b="1" u="sng" dirty="0">
              <a:solidFill>
                <a:schemeClr val="tx2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CC17818-F650-46DD-B735-075C72A520C5}"/>
              </a:ext>
            </a:extLst>
          </p:cNvPr>
          <p:cNvSpPr txBox="1"/>
          <p:nvPr/>
        </p:nvSpPr>
        <p:spPr>
          <a:xfrm>
            <a:off x="5679212" y="0"/>
            <a:ext cx="6900267" cy="1090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514"/>
              </a:lnSpc>
              <a:spcBef>
                <a:spcPct val="0"/>
              </a:spcBef>
            </a:pPr>
            <a:r>
              <a:rPr lang="zh-TW" altLang="en-US" sz="6000" b="1" u="none" strike="noStrike" spc="339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服務內容</a:t>
            </a:r>
            <a:endParaRPr lang="en-US" sz="6000" b="1" u="none" strike="noStrike" spc="339" dirty="0">
              <a:solidFill>
                <a:schemeClr val="tx2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3" name="圖片 2" descr="一張含有 人員, 服裝, 戶外, 樹狀 的圖片&#10;&#10;自動產生的描述">
            <a:extLst>
              <a:ext uri="{FF2B5EF4-FFF2-40B4-BE49-F238E27FC236}">
                <a16:creationId xmlns:a16="http://schemas.microsoft.com/office/drawing/2014/main" id="{9D212155-E5D0-0674-9ABA-7329EBE6FA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405" y="6233326"/>
            <a:ext cx="6185327" cy="4086330"/>
          </a:xfrm>
          <a:prstGeom prst="rect">
            <a:avLst/>
          </a:prstGeom>
        </p:spPr>
      </p:pic>
      <p:pic>
        <p:nvPicPr>
          <p:cNvPr id="2" name="圖片 1" descr="一張含有 戶外, 服裝, 人員, 樹狀 的圖片&#10;&#10;自動產生的描述">
            <a:extLst>
              <a:ext uri="{FF2B5EF4-FFF2-40B4-BE49-F238E27FC236}">
                <a16:creationId xmlns:a16="http://schemas.microsoft.com/office/drawing/2014/main" id="{7DB36EE0-3C01-B4D5-3684-3E30D01EBE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27"/>
          <a:stretch/>
        </p:blipFill>
        <p:spPr>
          <a:xfrm>
            <a:off x="1936057" y="6233326"/>
            <a:ext cx="5899346" cy="40531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329;p40">
            <a:extLst>
              <a:ext uri="{FF2B5EF4-FFF2-40B4-BE49-F238E27FC236}">
                <a16:creationId xmlns:a16="http://schemas.microsoft.com/office/drawing/2014/main" id="{A64CF724-BF2A-5A0E-8B78-31F9D88BB49E}"/>
              </a:ext>
            </a:extLst>
          </p:cNvPr>
          <p:cNvCxnSpPr>
            <a:cxnSpLocks/>
          </p:cNvCxnSpPr>
          <p:nvPr/>
        </p:nvCxnSpPr>
        <p:spPr>
          <a:xfrm flipH="1">
            <a:off x="4907018" y="3625628"/>
            <a:ext cx="467103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330;p40">
            <a:extLst>
              <a:ext uri="{FF2B5EF4-FFF2-40B4-BE49-F238E27FC236}">
                <a16:creationId xmlns:a16="http://schemas.microsoft.com/office/drawing/2014/main" id="{F117ABBC-E123-5DAF-9F0C-27B31AF83AF7}"/>
              </a:ext>
            </a:extLst>
          </p:cNvPr>
          <p:cNvSpPr/>
          <p:nvPr/>
        </p:nvSpPr>
        <p:spPr>
          <a:xfrm>
            <a:off x="8929559" y="2789536"/>
            <a:ext cx="8570954" cy="148395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lnSpc>
                <a:spcPts val="4500"/>
              </a:lnSpc>
              <a:spcBef>
                <a:spcPct val="0"/>
              </a:spcBef>
            </a:pPr>
            <a:r>
              <a:rPr lang="en-US" altLang="zh-HK" sz="4000" u="none" strike="noStrike" dirty="0" err="1">
                <a:solidFill>
                  <a:srgbClr val="EC5B5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危機處理</a:t>
            </a:r>
            <a:endParaRPr lang="en-US" altLang="zh-HK" sz="4000" dirty="0">
              <a:solidFill>
                <a:srgbClr val="EC5B56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lvl="0" indent="0" algn="ctr">
              <a:lnSpc>
                <a:spcPts val="4500"/>
              </a:lnSpc>
              <a:spcBef>
                <a:spcPct val="0"/>
              </a:spcBef>
            </a:pPr>
            <a:r>
              <a:rPr lang="en-US" altLang="zh-HK" sz="4000" u="none" strike="noStrike" dirty="0" err="1">
                <a:solidFill>
                  <a:srgbClr val="EC5B5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緊急介入</a:t>
            </a:r>
            <a:endParaRPr lang="en-US" altLang="zh-HK" sz="4000" u="none" strike="noStrike" dirty="0">
              <a:solidFill>
                <a:srgbClr val="EC5B56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22" name="Google Shape;1335;p40">
            <a:extLst>
              <a:ext uri="{FF2B5EF4-FFF2-40B4-BE49-F238E27FC236}">
                <a16:creationId xmlns:a16="http://schemas.microsoft.com/office/drawing/2014/main" id="{26B9BA8A-3764-DEB1-16AB-1DBC9CD1FEA3}"/>
              </a:ext>
            </a:extLst>
          </p:cNvPr>
          <p:cNvCxnSpPr>
            <a:cxnSpLocks/>
          </p:cNvCxnSpPr>
          <p:nvPr/>
        </p:nvCxnSpPr>
        <p:spPr>
          <a:xfrm flipH="1">
            <a:off x="6066189" y="5753100"/>
            <a:ext cx="3410925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1336;p40">
            <a:extLst>
              <a:ext uri="{FF2B5EF4-FFF2-40B4-BE49-F238E27FC236}">
                <a16:creationId xmlns:a16="http://schemas.microsoft.com/office/drawing/2014/main" id="{916ACB83-64C2-2FDF-25A5-D92D67AFFBCE}"/>
              </a:ext>
            </a:extLst>
          </p:cNvPr>
          <p:cNvSpPr/>
          <p:nvPr/>
        </p:nvSpPr>
        <p:spPr>
          <a:xfrm>
            <a:off x="8929559" y="4976317"/>
            <a:ext cx="8570954" cy="148395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lnSpc>
                <a:spcPts val="4500"/>
              </a:lnSpc>
              <a:spcBef>
                <a:spcPct val="0"/>
              </a:spcBef>
            </a:pPr>
            <a:r>
              <a:rPr lang="en-US" altLang="zh-HK" sz="4000" u="none" strike="noStrike" dirty="0" err="1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支援突發需要</a:t>
            </a:r>
            <a:endParaRPr lang="en-US" altLang="zh-HK" sz="4000" u="none" strike="noStrike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lvl="0" indent="0" algn="ctr">
              <a:lnSpc>
                <a:spcPts val="4500"/>
              </a:lnSpc>
              <a:spcBef>
                <a:spcPct val="0"/>
              </a:spcBef>
            </a:pPr>
            <a:r>
              <a:rPr lang="en-US" altLang="zh-HK" sz="4000" u="none" strike="noStrike" dirty="0" err="1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擴闊暫託支援、簡化申請程序</a:t>
            </a:r>
            <a:endParaRPr lang="en-US" altLang="zh-HK" sz="4000" u="none" strike="noStrike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28" name="Google Shape;1341;p40">
            <a:extLst>
              <a:ext uri="{FF2B5EF4-FFF2-40B4-BE49-F238E27FC236}">
                <a16:creationId xmlns:a16="http://schemas.microsoft.com/office/drawing/2014/main" id="{6451F7FD-9B2D-0A40-BE87-59FF03219927}"/>
              </a:ext>
            </a:extLst>
          </p:cNvPr>
          <p:cNvCxnSpPr>
            <a:cxnSpLocks/>
          </p:cNvCxnSpPr>
          <p:nvPr/>
        </p:nvCxnSpPr>
        <p:spPr>
          <a:xfrm flipH="1">
            <a:off x="8408801" y="7796948"/>
            <a:ext cx="2136626" cy="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1342;p40">
            <a:extLst>
              <a:ext uri="{FF2B5EF4-FFF2-40B4-BE49-F238E27FC236}">
                <a16:creationId xmlns:a16="http://schemas.microsoft.com/office/drawing/2014/main" id="{74171AD6-C5A7-8043-7C2A-3355A70BD117}"/>
              </a:ext>
            </a:extLst>
          </p:cNvPr>
          <p:cNvSpPr/>
          <p:nvPr/>
        </p:nvSpPr>
        <p:spPr>
          <a:xfrm>
            <a:off x="9061807" y="7181381"/>
            <a:ext cx="8570954" cy="148395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ts val="4500"/>
              </a:lnSpc>
              <a:spcBef>
                <a:spcPct val="0"/>
              </a:spcBef>
            </a:pPr>
            <a:r>
              <a:rPr lang="en-US" altLang="zh-HK" sz="4000" u="none" strike="noStrike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</a:t>
            </a:r>
            <a:r>
              <a:rPr lang="en-US" altLang="zh-HK" sz="4000" u="none" strike="noStrike" dirty="0" err="1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建立平台、資訊提供、能力提升</a:t>
            </a:r>
            <a:endParaRPr lang="en-US" altLang="zh-HK" sz="4000" u="none" strike="noStrike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453E7B6F-175D-82FB-DCDF-38BF05F21D99}"/>
              </a:ext>
            </a:extLst>
          </p:cNvPr>
          <p:cNvGrpSpPr/>
          <p:nvPr/>
        </p:nvGrpSpPr>
        <p:grpSpPr>
          <a:xfrm>
            <a:off x="424558" y="2237576"/>
            <a:ext cx="8899952" cy="7126278"/>
            <a:chOff x="224863" y="1882663"/>
            <a:chExt cx="9319407" cy="8305800"/>
          </a:xfrm>
        </p:grpSpPr>
        <p:sp>
          <p:nvSpPr>
            <p:cNvPr id="17" name="Google Shape;1331;p40">
              <a:extLst>
                <a:ext uri="{FF2B5EF4-FFF2-40B4-BE49-F238E27FC236}">
                  <a16:creationId xmlns:a16="http://schemas.microsoft.com/office/drawing/2014/main" id="{571DD616-51AC-D960-6211-4165BE6916B5}"/>
                </a:ext>
              </a:extLst>
            </p:cNvPr>
            <p:cNvSpPr/>
            <p:nvPr/>
          </p:nvSpPr>
          <p:spPr>
            <a:xfrm>
              <a:off x="3330487" y="4195830"/>
              <a:ext cx="3108362" cy="526697"/>
            </a:xfrm>
            <a:custGeom>
              <a:avLst/>
              <a:gdLst/>
              <a:ahLst/>
              <a:cxnLst/>
              <a:rect l="l" t="t" r="r" b="b"/>
              <a:pathLst>
                <a:path w="26230" h="4907" extrusionOk="0">
                  <a:moveTo>
                    <a:pt x="14240" y="1"/>
                  </a:moveTo>
                  <a:lnTo>
                    <a:pt x="0" y="3454"/>
                  </a:lnTo>
                  <a:lnTo>
                    <a:pt x="17657" y="4906"/>
                  </a:lnTo>
                  <a:lnTo>
                    <a:pt x="26230" y="1144"/>
                  </a:lnTo>
                  <a:lnTo>
                    <a:pt x="14240" y="1"/>
                  </a:lnTo>
                  <a:close/>
                </a:path>
              </a:pathLst>
            </a:custGeom>
            <a:solidFill>
              <a:srgbClr val="FBB831">
                <a:alpha val="58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32;p40">
              <a:extLst>
                <a:ext uri="{FF2B5EF4-FFF2-40B4-BE49-F238E27FC236}">
                  <a16:creationId xmlns:a16="http://schemas.microsoft.com/office/drawing/2014/main" id="{9BA0997A-27DF-F967-C4C9-84D1636E2D1F}"/>
                </a:ext>
              </a:extLst>
            </p:cNvPr>
            <p:cNvSpPr/>
            <p:nvPr/>
          </p:nvSpPr>
          <p:spPr>
            <a:xfrm>
              <a:off x="3330487" y="1882663"/>
              <a:ext cx="3108362" cy="2435874"/>
            </a:xfrm>
            <a:custGeom>
              <a:avLst/>
              <a:gdLst/>
              <a:ahLst/>
              <a:cxnLst/>
              <a:rect l="l" t="t" r="r" b="b"/>
              <a:pathLst>
                <a:path w="26230" h="22694" extrusionOk="0">
                  <a:moveTo>
                    <a:pt x="13109" y="0"/>
                  </a:moveTo>
                  <a:lnTo>
                    <a:pt x="0" y="22694"/>
                  </a:lnTo>
                  <a:lnTo>
                    <a:pt x="26230" y="22694"/>
                  </a:lnTo>
                  <a:lnTo>
                    <a:pt x="13133" y="0"/>
                  </a:lnTo>
                  <a:close/>
                </a:path>
              </a:pathLst>
            </a:custGeom>
            <a:solidFill>
              <a:srgbClr val="EC5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37;p40">
              <a:extLst>
                <a:ext uri="{FF2B5EF4-FFF2-40B4-BE49-F238E27FC236}">
                  <a16:creationId xmlns:a16="http://schemas.microsoft.com/office/drawing/2014/main" id="{1095F38F-312C-7CC9-ABBD-88BA4E97E281}"/>
                </a:ext>
              </a:extLst>
            </p:cNvPr>
            <p:cNvSpPr/>
            <p:nvPr/>
          </p:nvSpPr>
          <p:spPr>
            <a:xfrm>
              <a:off x="1777673" y="6814489"/>
              <a:ext cx="6213887" cy="535604"/>
            </a:xfrm>
            <a:custGeom>
              <a:avLst/>
              <a:gdLst/>
              <a:ahLst/>
              <a:cxnLst/>
              <a:rect l="l" t="t" r="r" b="b"/>
              <a:pathLst>
                <a:path w="52436" h="4990" extrusionOk="0">
                  <a:moveTo>
                    <a:pt x="24837" y="1"/>
                  </a:moveTo>
                  <a:lnTo>
                    <a:pt x="0" y="3930"/>
                  </a:lnTo>
                  <a:lnTo>
                    <a:pt x="40744" y="4989"/>
                  </a:lnTo>
                  <a:lnTo>
                    <a:pt x="52436" y="1751"/>
                  </a:lnTo>
                  <a:lnTo>
                    <a:pt x="24837" y="1"/>
                  </a:lnTo>
                  <a:close/>
                </a:path>
              </a:pathLst>
            </a:custGeom>
            <a:solidFill>
              <a:srgbClr val="FB8569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38;p40">
              <a:extLst>
                <a:ext uri="{FF2B5EF4-FFF2-40B4-BE49-F238E27FC236}">
                  <a16:creationId xmlns:a16="http://schemas.microsoft.com/office/drawing/2014/main" id="{CF9D6977-509F-1327-2132-05CC6120C785}"/>
                </a:ext>
              </a:extLst>
            </p:cNvPr>
            <p:cNvSpPr/>
            <p:nvPr/>
          </p:nvSpPr>
          <p:spPr>
            <a:xfrm>
              <a:off x="1777673" y="4566474"/>
              <a:ext cx="6213887" cy="2435874"/>
            </a:xfrm>
            <a:custGeom>
              <a:avLst/>
              <a:gdLst/>
              <a:ahLst/>
              <a:cxnLst/>
              <a:rect l="l" t="t" r="r" b="b"/>
              <a:pathLst>
                <a:path w="52436" h="22694" extrusionOk="0">
                  <a:moveTo>
                    <a:pt x="13097" y="1"/>
                  </a:moveTo>
                  <a:lnTo>
                    <a:pt x="0" y="22694"/>
                  </a:lnTo>
                  <a:lnTo>
                    <a:pt x="52436" y="22694"/>
                  </a:lnTo>
                  <a:lnTo>
                    <a:pt x="39327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43;p40">
              <a:extLst>
                <a:ext uri="{FF2B5EF4-FFF2-40B4-BE49-F238E27FC236}">
                  <a16:creationId xmlns:a16="http://schemas.microsoft.com/office/drawing/2014/main" id="{F1A2DA3E-FE5A-1954-C52C-169AB11AAD93}"/>
                </a:ext>
              </a:extLst>
            </p:cNvPr>
            <p:cNvSpPr/>
            <p:nvPr/>
          </p:nvSpPr>
          <p:spPr>
            <a:xfrm>
              <a:off x="224863" y="9374322"/>
              <a:ext cx="9319407" cy="814141"/>
            </a:xfrm>
            <a:custGeom>
              <a:avLst/>
              <a:gdLst/>
              <a:ahLst/>
              <a:cxnLst/>
              <a:rect l="l" t="t" r="r" b="b"/>
              <a:pathLst>
                <a:path w="78642" h="7585" extrusionOk="0">
                  <a:moveTo>
                    <a:pt x="34160" y="1"/>
                  </a:moveTo>
                  <a:lnTo>
                    <a:pt x="1" y="5251"/>
                  </a:lnTo>
                  <a:lnTo>
                    <a:pt x="62270" y="7585"/>
                  </a:lnTo>
                  <a:lnTo>
                    <a:pt x="78641" y="2775"/>
                  </a:lnTo>
                  <a:lnTo>
                    <a:pt x="34160" y="1"/>
                  </a:lnTo>
                  <a:close/>
                </a:path>
              </a:pathLst>
            </a:custGeom>
            <a:solidFill>
              <a:srgbClr val="FB569C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44;p40">
              <a:extLst>
                <a:ext uri="{FF2B5EF4-FFF2-40B4-BE49-F238E27FC236}">
                  <a16:creationId xmlns:a16="http://schemas.microsoft.com/office/drawing/2014/main" id="{F5F9FCA2-1567-6A6A-7691-84608DC0E301}"/>
                </a:ext>
              </a:extLst>
            </p:cNvPr>
            <p:cNvSpPr/>
            <p:nvPr/>
          </p:nvSpPr>
          <p:spPr>
            <a:xfrm>
              <a:off x="224863" y="7236224"/>
              <a:ext cx="9319407" cy="2435874"/>
            </a:xfrm>
            <a:custGeom>
              <a:avLst/>
              <a:gdLst/>
              <a:ahLst/>
              <a:cxnLst/>
              <a:rect l="l" t="t" r="r" b="b"/>
              <a:pathLst>
                <a:path w="78642" h="22694" extrusionOk="0">
                  <a:moveTo>
                    <a:pt x="13109" y="1"/>
                  </a:moveTo>
                  <a:lnTo>
                    <a:pt x="1" y="22694"/>
                  </a:lnTo>
                  <a:lnTo>
                    <a:pt x="78641" y="22694"/>
                  </a:lnTo>
                  <a:lnTo>
                    <a:pt x="655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TextBox 8">
            <a:extLst>
              <a:ext uri="{FF2B5EF4-FFF2-40B4-BE49-F238E27FC236}">
                <a16:creationId xmlns:a16="http://schemas.microsoft.com/office/drawing/2014/main" id="{DE996F25-3EB5-AC5C-42FB-848272D3EF34}"/>
              </a:ext>
            </a:extLst>
          </p:cNvPr>
          <p:cNvSpPr txBox="1"/>
          <p:nvPr/>
        </p:nvSpPr>
        <p:spPr>
          <a:xfrm>
            <a:off x="4653471" y="692807"/>
            <a:ext cx="9703098" cy="1113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514"/>
              </a:lnSpc>
              <a:spcBef>
                <a:spcPct val="0"/>
              </a:spcBef>
            </a:pPr>
            <a:r>
              <a:rPr lang="en-US" sz="6796" b="1" u="none" strike="noStrike" spc="339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全方位支援照顧者需求</a:t>
            </a:r>
            <a:endParaRPr lang="en-US" sz="6796" b="1" u="none" strike="noStrike" spc="339" dirty="0">
              <a:solidFill>
                <a:schemeClr val="tx2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AA5B1829-A416-350A-2FD1-75EC3B5C831E}"/>
              </a:ext>
            </a:extLst>
          </p:cNvPr>
          <p:cNvSpPr txBox="1"/>
          <p:nvPr/>
        </p:nvSpPr>
        <p:spPr>
          <a:xfrm rot="10800000" flipV="1">
            <a:off x="3682877" y="3363188"/>
            <a:ext cx="23833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第三</a:t>
            </a:r>
            <a:r>
              <a:rPr lang="zh-HK" altLang="en-US" sz="3600" u="none" strike="noStrike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層</a:t>
            </a:r>
            <a:endParaRPr lang="zh-HK" altLang="en-US" sz="3200" dirty="0">
              <a:solidFill>
                <a:srgbClr val="FFFFFF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Fira Sans Extra Condensed Medium"/>
              <a:sym typeface="Fira Sans Extra Condensed Medium"/>
            </a:endParaRPr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BD3BF748-3972-AC7B-5467-6C1F6A91EB48}"/>
              </a:ext>
            </a:extLst>
          </p:cNvPr>
          <p:cNvSpPr txBox="1"/>
          <p:nvPr/>
        </p:nvSpPr>
        <p:spPr>
          <a:xfrm rot="10800000" flipV="1">
            <a:off x="3715362" y="5530815"/>
            <a:ext cx="23833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第二層</a:t>
            </a:r>
            <a:endParaRPr lang="zh-HK" altLang="en-US" sz="3200" dirty="0">
              <a:solidFill>
                <a:srgbClr val="FFFFFF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Fira Sans Extra Condensed Medium"/>
              <a:sym typeface="Fira Sans Extra Condensed Medium"/>
            </a:endParaRPr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78B31B62-629B-06B8-34D3-B8CB4B6545C5}"/>
              </a:ext>
            </a:extLst>
          </p:cNvPr>
          <p:cNvSpPr txBox="1"/>
          <p:nvPr/>
        </p:nvSpPr>
        <p:spPr>
          <a:xfrm rot="10800000" flipV="1">
            <a:off x="3682876" y="7552677"/>
            <a:ext cx="23833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第一層</a:t>
            </a:r>
            <a:endParaRPr lang="zh-HK" altLang="en-US" sz="3200" dirty="0">
              <a:solidFill>
                <a:srgbClr val="FFFFFF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329903" y="511619"/>
            <a:ext cx="16738898" cy="1090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15"/>
              </a:lnSpc>
              <a:spcBef>
                <a:spcPct val="0"/>
              </a:spcBef>
            </a:pPr>
            <a:r>
              <a:rPr lang="zh-TW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第一層</a:t>
            </a:r>
            <a:r>
              <a:rPr lang="zh-CN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服務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  <p:grpSp>
        <p:nvGrpSpPr>
          <p:cNvPr id="64" name="Google Shape;263;p19">
            <a:extLst>
              <a:ext uri="{FF2B5EF4-FFF2-40B4-BE49-F238E27FC236}">
                <a16:creationId xmlns:a16="http://schemas.microsoft.com/office/drawing/2014/main" id="{33F87888-52C2-05E8-1206-F7041243F3B3}"/>
              </a:ext>
            </a:extLst>
          </p:cNvPr>
          <p:cNvGrpSpPr/>
          <p:nvPr/>
        </p:nvGrpSpPr>
        <p:grpSpPr>
          <a:xfrm>
            <a:off x="141625" y="2952142"/>
            <a:ext cx="5993555" cy="1816634"/>
            <a:chOff x="3433276" y="1272915"/>
            <a:chExt cx="2803699" cy="847200"/>
          </a:xfrm>
        </p:grpSpPr>
        <p:sp>
          <p:nvSpPr>
            <p:cNvPr id="65" name="Google Shape;264;p19">
              <a:extLst>
                <a:ext uri="{FF2B5EF4-FFF2-40B4-BE49-F238E27FC236}">
                  <a16:creationId xmlns:a16="http://schemas.microsoft.com/office/drawing/2014/main" id="{FB62EA64-D942-FA81-45D5-3A6E05C2F50D}"/>
                </a:ext>
              </a:extLst>
            </p:cNvPr>
            <p:cNvSpPr/>
            <p:nvPr/>
          </p:nvSpPr>
          <p:spPr>
            <a:xfrm rot="-5400000">
              <a:off x="4121626" y="584565"/>
              <a:ext cx="847200" cy="22239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265;p19">
              <a:extLst>
                <a:ext uri="{FF2B5EF4-FFF2-40B4-BE49-F238E27FC236}">
                  <a16:creationId xmlns:a16="http://schemas.microsoft.com/office/drawing/2014/main" id="{E58D2A36-5466-83DD-F488-F83DEE6AC9F3}"/>
                </a:ext>
              </a:extLst>
            </p:cNvPr>
            <p:cNvSpPr/>
            <p:nvPr/>
          </p:nvSpPr>
          <p:spPr>
            <a:xfrm>
              <a:off x="4288175" y="1503615"/>
              <a:ext cx="1948800" cy="3858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6" tIns="91425" rIns="91425" bIns="91425" anchor="ctr" anchorCtr="0">
              <a:noAutofit/>
            </a:bodyPr>
            <a:lstStyle/>
            <a:p>
              <a:pPr>
                <a:buClr>
                  <a:schemeClr val="dk1"/>
                </a:buClr>
                <a:buSzPts val="1100"/>
              </a:pPr>
              <a:r>
                <a:rPr lang="zh-TW" altLang="en-US" sz="4400" dirty="0">
                  <a:solidFill>
                    <a:srgbClr val="008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第一層</a:t>
              </a:r>
              <a:r>
                <a:rPr lang="zh-CN" altLang="en-US" sz="4400" dirty="0">
                  <a:solidFill>
                    <a:srgbClr val="008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服務</a:t>
              </a:r>
              <a:endParaRPr sz="1700" dirty="0">
                <a:solidFill>
                  <a:srgbClr val="008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72" name="TextBox 4">
            <a:extLst>
              <a:ext uri="{FF2B5EF4-FFF2-40B4-BE49-F238E27FC236}">
                <a16:creationId xmlns:a16="http://schemas.microsoft.com/office/drawing/2014/main" id="{879B0D0E-CAF8-0887-E7CA-3558EA5EEB8A}"/>
              </a:ext>
            </a:extLst>
          </p:cNvPr>
          <p:cNvSpPr txBox="1"/>
          <p:nvPr/>
        </p:nvSpPr>
        <p:spPr>
          <a:xfrm>
            <a:off x="7409537" y="3177276"/>
            <a:ext cx="4453461" cy="1487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zh-TW" altLang="en-US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社工</a:t>
            </a:r>
            <a:r>
              <a:rPr lang="en-US" sz="4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即時評估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6000"/>
              </a:lnSpc>
              <a:spcBef>
                <a:spcPct val="0"/>
              </a:spcBef>
            </a:pPr>
            <a:r>
              <a:rPr lang="en-US" sz="4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及跟進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1" name="文字方塊 100">
            <a:extLst>
              <a:ext uri="{FF2B5EF4-FFF2-40B4-BE49-F238E27FC236}">
                <a16:creationId xmlns:a16="http://schemas.microsoft.com/office/drawing/2014/main" id="{58BA1E64-7A22-A3C5-A9A3-CFC3D227D9D6}"/>
              </a:ext>
            </a:extLst>
          </p:cNvPr>
          <p:cNvSpPr txBox="1"/>
          <p:nvPr/>
        </p:nvSpPr>
        <p:spPr>
          <a:xfrm>
            <a:off x="13392276" y="3176187"/>
            <a:ext cx="3980987" cy="297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  <a:spcBef>
                <a:spcPct val="0"/>
              </a:spcBef>
            </a:pPr>
            <a:r>
              <a:rPr lang="zh-TW" altLang="en-US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提供</a:t>
            </a:r>
            <a:r>
              <a:rPr lang="zh-CN" altLang="en-US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服務</a:t>
            </a:r>
            <a:r>
              <a:rPr lang="en-US" altLang="zh-HK" sz="4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資訊</a:t>
            </a:r>
            <a:r>
              <a:rPr lang="zh-TW" altLang="en-US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endParaRPr lang="en-US" altLang="zh-HK" sz="4800" dirty="0">
              <a:solidFill>
                <a:schemeClr val="tx2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4500"/>
              </a:lnSpc>
              <a:spcBef>
                <a:spcPct val="0"/>
              </a:spcBef>
            </a:pPr>
            <a:r>
              <a:rPr lang="zh-CN" altLang="en-US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壓力管理資訊，</a:t>
            </a:r>
            <a:r>
              <a:rPr lang="zh-TW" altLang="en-US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</a:t>
            </a:r>
            <a:r>
              <a:rPr lang="en-US" altLang="zh-HK" sz="4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提升</a:t>
            </a:r>
            <a:r>
              <a:rPr lang="zh-CN" altLang="en-US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照顧者</a:t>
            </a:r>
            <a:r>
              <a:rPr lang="en-US" altLang="zh-HK" sz="4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能力</a:t>
            </a:r>
            <a:endParaRPr lang="en-US" altLang="zh-HK" sz="4800" dirty="0">
              <a:solidFill>
                <a:schemeClr val="tx2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4500"/>
              </a:lnSpc>
              <a:spcBef>
                <a:spcPct val="0"/>
              </a:spcBef>
            </a:pPr>
            <a:endParaRPr lang="en-US" altLang="zh-HK" sz="4800" dirty="0">
              <a:solidFill>
                <a:srgbClr val="004AAD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6" name="Google Shape;523;p24">
            <a:extLst>
              <a:ext uri="{FF2B5EF4-FFF2-40B4-BE49-F238E27FC236}">
                <a16:creationId xmlns:a16="http://schemas.microsoft.com/office/drawing/2014/main" id="{44DAB65E-1509-41F9-AA3D-60686EF0B25A}"/>
              </a:ext>
            </a:extLst>
          </p:cNvPr>
          <p:cNvSpPr/>
          <p:nvPr/>
        </p:nvSpPr>
        <p:spPr>
          <a:xfrm>
            <a:off x="6309603" y="3469415"/>
            <a:ext cx="925511" cy="800400"/>
          </a:xfrm>
          <a:prstGeom prst="notchedRightArrow">
            <a:avLst>
              <a:gd name="adj1" fmla="val 74710"/>
              <a:gd name="adj2" fmla="val 5172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endParaRPr sz="1700" dirty="0">
              <a:solidFill>
                <a:srgbClr val="FFFFFF"/>
              </a:solidFill>
            </a:endParaRPr>
          </a:p>
        </p:txBody>
      </p:sp>
      <p:sp>
        <p:nvSpPr>
          <p:cNvPr id="37" name="Google Shape;523;p24">
            <a:extLst>
              <a:ext uri="{FF2B5EF4-FFF2-40B4-BE49-F238E27FC236}">
                <a16:creationId xmlns:a16="http://schemas.microsoft.com/office/drawing/2014/main" id="{DFE18A43-6C5A-4FD1-A512-2183641C3E8A}"/>
              </a:ext>
            </a:extLst>
          </p:cNvPr>
          <p:cNvSpPr/>
          <p:nvPr/>
        </p:nvSpPr>
        <p:spPr>
          <a:xfrm>
            <a:off x="11934364" y="3507515"/>
            <a:ext cx="925511" cy="800400"/>
          </a:xfrm>
          <a:prstGeom prst="notchedRightArrow">
            <a:avLst>
              <a:gd name="adj1" fmla="val 74710"/>
              <a:gd name="adj2" fmla="val 5172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endParaRPr sz="1700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 rot="10800000" flipV="1">
            <a:off x="1371600" y="4985060"/>
            <a:ext cx="4238456" cy="810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zh-TW" altLang="en-US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社工接聽</a:t>
            </a:r>
            <a:endParaRPr lang="en-US" altLang="zh-TW" sz="4800" dirty="0">
              <a:solidFill>
                <a:schemeClr val="tx2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7" name="圖片 6" descr="一張含有 室內, 服裝, 牆, 辦公大樓 的圖片&#10;&#10;自動產生的描述">
            <a:extLst>
              <a:ext uri="{FF2B5EF4-FFF2-40B4-BE49-F238E27FC236}">
                <a16:creationId xmlns:a16="http://schemas.microsoft.com/office/drawing/2014/main" id="{3F1EB817-27A7-7571-537B-3387AEC91B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22980" r="907"/>
          <a:stretch/>
        </p:blipFill>
        <p:spPr>
          <a:xfrm>
            <a:off x="5317836" y="5919296"/>
            <a:ext cx="7808240" cy="38560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711029" y="433005"/>
            <a:ext cx="16342010" cy="1090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15"/>
              </a:lnSpc>
              <a:spcBef>
                <a:spcPct val="0"/>
              </a:spcBef>
            </a:pPr>
            <a:r>
              <a:rPr lang="zh-TW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第二層支援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  <p:grpSp>
        <p:nvGrpSpPr>
          <p:cNvPr id="10" name="Google Shape;263;p19">
            <a:extLst>
              <a:ext uri="{FF2B5EF4-FFF2-40B4-BE49-F238E27FC236}">
                <a16:creationId xmlns:a16="http://schemas.microsoft.com/office/drawing/2014/main" id="{736AF7D8-71EA-BCA1-FA63-852381F0E656}"/>
              </a:ext>
            </a:extLst>
          </p:cNvPr>
          <p:cNvGrpSpPr/>
          <p:nvPr/>
        </p:nvGrpSpPr>
        <p:grpSpPr>
          <a:xfrm>
            <a:off x="398729" y="2171701"/>
            <a:ext cx="5993555" cy="1816634"/>
            <a:chOff x="3433276" y="1272915"/>
            <a:chExt cx="2803699" cy="847200"/>
          </a:xfrm>
        </p:grpSpPr>
        <p:sp>
          <p:nvSpPr>
            <p:cNvPr id="11" name="Google Shape;264;p19">
              <a:extLst>
                <a:ext uri="{FF2B5EF4-FFF2-40B4-BE49-F238E27FC236}">
                  <a16:creationId xmlns:a16="http://schemas.microsoft.com/office/drawing/2014/main" id="{62C77F11-F425-6BF1-E6AB-E879520E5026}"/>
                </a:ext>
              </a:extLst>
            </p:cNvPr>
            <p:cNvSpPr/>
            <p:nvPr/>
          </p:nvSpPr>
          <p:spPr>
            <a:xfrm rot="-5400000">
              <a:off x="4121626" y="584565"/>
              <a:ext cx="847200" cy="22239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265;p19">
              <a:extLst>
                <a:ext uri="{FF2B5EF4-FFF2-40B4-BE49-F238E27FC236}">
                  <a16:creationId xmlns:a16="http://schemas.microsoft.com/office/drawing/2014/main" id="{8C7952D4-DB5D-2C71-A0E9-4E79C4654F58}"/>
                </a:ext>
              </a:extLst>
            </p:cNvPr>
            <p:cNvSpPr/>
            <p:nvPr/>
          </p:nvSpPr>
          <p:spPr>
            <a:xfrm>
              <a:off x="4288175" y="1503615"/>
              <a:ext cx="1948800" cy="3858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6" tIns="91425" rIns="91425" bIns="91425" anchor="ctr" anchorCtr="0">
              <a:noAutofit/>
            </a:bodyPr>
            <a:lstStyle/>
            <a:p>
              <a:pPr>
                <a:buClr>
                  <a:schemeClr val="dk1"/>
                </a:buClr>
                <a:buSzPts val="1100"/>
              </a:pPr>
              <a:r>
                <a:rPr lang="zh-TW" altLang="en-US" sz="4400" dirty="0">
                  <a:solidFill>
                    <a:srgbClr val="004AAD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第二</a:t>
              </a:r>
              <a:r>
                <a:rPr lang="zh-CN" altLang="en-US" sz="4400" dirty="0">
                  <a:solidFill>
                    <a:srgbClr val="004AAD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層</a:t>
              </a:r>
              <a:r>
                <a:rPr lang="zh-TW" altLang="en-US" sz="4400" dirty="0">
                  <a:solidFill>
                    <a:srgbClr val="004AAD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支援</a:t>
              </a:r>
              <a:endParaRPr sz="17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113DC179-9789-9D0C-231D-EE5AB674D41C}"/>
              </a:ext>
            </a:extLst>
          </p:cNvPr>
          <p:cNvSpPr txBox="1"/>
          <p:nvPr/>
        </p:nvSpPr>
        <p:spPr>
          <a:xfrm>
            <a:off x="6797233" y="2725733"/>
            <a:ext cx="4169603" cy="1487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zh-CN" altLang="en-US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進一步</a:t>
            </a:r>
            <a:r>
              <a:rPr lang="zh-TW" altLang="en-US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評估及跟進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7" name="TextBox 9">
            <a:extLst>
              <a:ext uri="{FF2B5EF4-FFF2-40B4-BE49-F238E27FC236}">
                <a16:creationId xmlns:a16="http://schemas.microsoft.com/office/drawing/2014/main" id="{1BF18B56-DA2E-4DA2-A0D6-2F2E58951898}"/>
              </a:ext>
            </a:extLst>
          </p:cNvPr>
          <p:cNvSpPr txBox="1"/>
          <p:nvPr/>
        </p:nvSpPr>
        <p:spPr>
          <a:xfrm>
            <a:off x="12730168" y="2571323"/>
            <a:ext cx="4643432" cy="5116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00"/>
              </a:lnSpc>
              <a:spcBef>
                <a:spcPct val="0"/>
              </a:spcBef>
            </a:pPr>
            <a:r>
              <a:rPr lang="zh-CN" altLang="en-US" sz="48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支援服務</a:t>
            </a:r>
            <a:endParaRPr lang="en-US" altLang="zh-CN" sz="4800" dirty="0">
              <a:solidFill>
                <a:schemeClr val="tx2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685800" indent="-685800">
              <a:lnSpc>
                <a:spcPts val="57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zh-TW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輔導</a:t>
            </a:r>
            <a:endParaRPr lang="en-US" altLang="zh-TW" sz="4800" dirty="0">
              <a:solidFill>
                <a:schemeClr val="tx2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685800" indent="-685800">
              <a:lnSpc>
                <a:spcPts val="57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zh-TW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轉介現行社區服務</a:t>
            </a:r>
            <a:endParaRPr lang="en-US" altLang="zh-TW" sz="4800" dirty="0">
              <a:solidFill>
                <a:schemeClr val="tx2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685800" indent="-685800">
              <a:lnSpc>
                <a:spcPts val="57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zh-TW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轉介</a:t>
            </a:r>
            <a:r>
              <a:rPr lang="en-US" altLang="zh-TW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/ </a:t>
            </a:r>
            <a:r>
              <a:rPr lang="zh-TW" altLang="zh-TW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安排</a:t>
            </a:r>
            <a:endParaRPr lang="en-US" altLang="zh-TW" sz="4800" dirty="0">
              <a:solidFill>
                <a:schemeClr val="tx2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5700"/>
              </a:lnSpc>
              <a:spcBef>
                <a:spcPct val="0"/>
              </a:spcBef>
            </a:pPr>
            <a:r>
              <a:rPr lang="en-US" altLang="zh-TW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</a:t>
            </a:r>
            <a:r>
              <a:rPr lang="zh-TW" altLang="zh-TW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暫托服務 </a:t>
            </a:r>
            <a:endParaRPr lang="en-US" altLang="zh-HK" sz="4800" dirty="0">
              <a:solidFill>
                <a:schemeClr val="tx2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685800" indent="-685800">
              <a:lnSpc>
                <a:spcPts val="57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4800" dirty="0">
              <a:solidFill>
                <a:srgbClr val="004AAD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2" name="Picture 9">
            <a:extLst>
              <a:ext uri="{FF2B5EF4-FFF2-40B4-BE49-F238E27FC236}">
                <a16:creationId xmlns:a16="http://schemas.microsoft.com/office/drawing/2014/main" id="{F28B2404-9D17-498F-8239-B6EAC53568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02646" y="2666386"/>
            <a:ext cx="1622573" cy="1079012"/>
          </a:xfrm>
          <a:prstGeom prst="rect">
            <a:avLst/>
          </a:prstGeom>
        </p:spPr>
      </p:pic>
      <p:pic>
        <p:nvPicPr>
          <p:cNvPr id="4" name="圖片 3" descr="一張含有 室內, 服裝, 人員, 牆 的圖片&#10;&#10;自動產生的描述">
            <a:extLst>
              <a:ext uri="{FF2B5EF4-FFF2-40B4-BE49-F238E27FC236}">
                <a16:creationId xmlns:a16="http://schemas.microsoft.com/office/drawing/2014/main" id="{70581D88-60E1-9048-1F81-799ACAC09F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294" y="4933376"/>
            <a:ext cx="7772400" cy="51765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609600" y="495300"/>
            <a:ext cx="16342010" cy="1090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15"/>
              </a:lnSpc>
              <a:spcBef>
                <a:spcPct val="0"/>
              </a:spcBef>
            </a:pPr>
            <a:r>
              <a:rPr lang="zh-TW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第三</a:t>
            </a:r>
            <a:r>
              <a:rPr lang="zh-HK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層介入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  <p:grpSp>
        <p:nvGrpSpPr>
          <p:cNvPr id="61" name="Google Shape;263;p19">
            <a:extLst>
              <a:ext uri="{FF2B5EF4-FFF2-40B4-BE49-F238E27FC236}">
                <a16:creationId xmlns:a16="http://schemas.microsoft.com/office/drawing/2014/main" id="{48EEF2D9-5DA5-AF5F-4A0D-E93BB2B4CF1C}"/>
              </a:ext>
            </a:extLst>
          </p:cNvPr>
          <p:cNvGrpSpPr/>
          <p:nvPr/>
        </p:nvGrpSpPr>
        <p:grpSpPr>
          <a:xfrm>
            <a:off x="1219200" y="3326866"/>
            <a:ext cx="5993555" cy="1816634"/>
            <a:chOff x="3433276" y="1272915"/>
            <a:chExt cx="2803699" cy="847200"/>
          </a:xfrm>
        </p:grpSpPr>
        <p:sp>
          <p:nvSpPr>
            <p:cNvPr id="62" name="Google Shape;264;p19">
              <a:extLst>
                <a:ext uri="{FF2B5EF4-FFF2-40B4-BE49-F238E27FC236}">
                  <a16:creationId xmlns:a16="http://schemas.microsoft.com/office/drawing/2014/main" id="{788902FA-B36F-9EDD-7053-E2EDD0F5DA48}"/>
                </a:ext>
              </a:extLst>
            </p:cNvPr>
            <p:cNvSpPr/>
            <p:nvPr/>
          </p:nvSpPr>
          <p:spPr>
            <a:xfrm rot="-5400000">
              <a:off x="4121626" y="584565"/>
              <a:ext cx="847200" cy="22239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F4C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265;p19">
              <a:extLst>
                <a:ext uri="{FF2B5EF4-FFF2-40B4-BE49-F238E27FC236}">
                  <a16:creationId xmlns:a16="http://schemas.microsoft.com/office/drawing/2014/main" id="{5E227FAC-1EDC-C2EB-77CF-7A0A38581852}"/>
                </a:ext>
              </a:extLst>
            </p:cNvPr>
            <p:cNvSpPr/>
            <p:nvPr/>
          </p:nvSpPr>
          <p:spPr>
            <a:xfrm>
              <a:off x="4288175" y="1503615"/>
              <a:ext cx="1948800" cy="3858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6" tIns="91425" rIns="91425" bIns="91425" anchor="ctr" anchorCtr="0">
              <a:noAutofit/>
            </a:bodyPr>
            <a:lstStyle/>
            <a:p>
              <a:pPr>
                <a:buClr>
                  <a:schemeClr val="dk1"/>
                </a:buClr>
                <a:buSzPts val="1100"/>
              </a:pPr>
              <a:r>
                <a:rPr lang="zh-TW" altLang="en-US" sz="4400" dirty="0">
                  <a:solidFill>
                    <a:srgbClr val="004AAD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第三</a:t>
              </a:r>
              <a:r>
                <a:rPr lang="zh-CN" altLang="en-US" sz="4400" dirty="0">
                  <a:solidFill>
                    <a:srgbClr val="004AAD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層介入</a:t>
              </a:r>
              <a:endParaRPr sz="17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64" name="Google Shape;523;p24">
            <a:extLst>
              <a:ext uri="{FF2B5EF4-FFF2-40B4-BE49-F238E27FC236}">
                <a16:creationId xmlns:a16="http://schemas.microsoft.com/office/drawing/2014/main" id="{CC368747-3E75-FEF1-F6C7-DF6CD5C12EC5}"/>
              </a:ext>
            </a:extLst>
          </p:cNvPr>
          <p:cNvSpPr/>
          <p:nvPr/>
        </p:nvSpPr>
        <p:spPr>
          <a:xfrm>
            <a:off x="7212755" y="3836683"/>
            <a:ext cx="5692892" cy="800400"/>
          </a:xfrm>
          <a:prstGeom prst="notchedRightArrow">
            <a:avLst>
              <a:gd name="adj1" fmla="val 74710"/>
              <a:gd name="adj2" fmla="val 51726"/>
            </a:avLst>
          </a:prstGeom>
          <a:solidFill>
            <a:srgbClr val="EF4C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endParaRPr sz="1700" dirty="0">
              <a:solidFill>
                <a:srgbClr val="FFFFFF"/>
              </a:solidFill>
            </a:endParaRPr>
          </a:p>
        </p:txBody>
      </p:sp>
      <p:sp>
        <p:nvSpPr>
          <p:cNvPr id="65" name="TextBox 9">
            <a:extLst>
              <a:ext uri="{FF2B5EF4-FFF2-40B4-BE49-F238E27FC236}">
                <a16:creationId xmlns:a16="http://schemas.microsoft.com/office/drawing/2014/main" id="{98CDA1BE-4102-AB6D-1FFC-5F54D6AAE231}"/>
              </a:ext>
            </a:extLst>
          </p:cNvPr>
          <p:cNvSpPr txBox="1"/>
          <p:nvPr/>
        </p:nvSpPr>
        <p:spPr>
          <a:xfrm>
            <a:off x="13607485" y="3452378"/>
            <a:ext cx="4016553" cy="20007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00"/>
              </a:lnSpc>
              <a:spcBef>
                <a:spcPct val="0"/>
              </a:spcBef>
            </a:pPr>
            <a:r>
              <a:rPr lang="zh-TW" altLang="en-US" sz="4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即時</a:t>
            </a:r>
            <a:r>
              <a:rPr lang="en-US" altLang="zh-HK" sz="4800" b="1" dirty="0" err="1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外展服務</a:t>
            </a:r>
            <a:r>
              <a:rPr lang="zh-CN" altLang="en-US" sz="4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或危機處理</a:t>
            </a:r>
            <a:endParaRPr lang="en-US" altLang="zh-HK" sz="4800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4500"/>
              </a:lnSpc>
              <a:spcBef>
                <a:spcPct val="0"/>
              </a:spcBef>
            </a:pPr>
            <a:endParaRPr lang="en-US" sz="3600" dirty="0">
              <a:solidFill>
                <a:srgbClr val="004AAD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32E9E6F-658F-4E1A-97E0-66F307A951E4}"/>
              </a:ext>
            </a:extLst>
          </p:cNvPr>
          <p:cNvSpPr/>
          <p:nvPr/>
        </p:nvSpPr>
        <p:spPr>
          <a:xfrm>
            <a:off x="5765607" y="5154543"/>
            <a:ext cx="7987443" cy="53474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21737" lvl="1" indent="-514350">
              <a:lnSpc>
                <a:spcPts val="84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HK" sz="4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有關照顧者的因素</a:t>
            </a:r>
            <a:endParaRPr lang="en-US" altLang="zh-HK" sz="4800" dirty="0">
              <a:solidFill>
                <a:schemeClr val="tx2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021737" lvl="1" indent="-514350">
              <a:lnSpc>
                <a:spcPts val="84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HK" sz="4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有關被照顧者的因素</a:t>
            </a:r>
            <a:endParaRPr lang="en-US" altLang="zh-HK" sz="4800" dirty="0">
              <a:solidFill>
                <a:schemeClr val="tx2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021737" lvl="1" indent="-514350">
              <a:lnSpc>
                <a:spcPts val="84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HK" sz="4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突然惡化的外在環境因素</a:t>
            </a:r>
            <a:endParaRPr lang="en-US" altLang="zh-HK" sz="4800" dirty="0">
              <a:solidFill>
                <a:schemeClr val="tx2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07387" lvl="1">
              <a:lnSpc>
                <a:spcPts val="8412"/>
              </a:lnSpc>
              <a:spcBef>
                <a:spcPct val="0"/>
              </a:spcBef>
            </a:pPr>
            <a:endParaRPr lang="en-US" altLang="zh-HK" sz="4700" dirty="0">
              <a:solidFill>
                <a:srgbClr val="004AAD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07387" lvl="1">
              <a:lnSpc>
                <a:spcPts val="8412"/>
              </a:lnSpc>
              <a:spcBef>
                <a:spcPct val="0"/>
              </a:spcBef>
            </a:pPr>
            <a:endParaRPr lang="en-US" altLang="zh-HK" sz="4700" dirty="0">
              <a:solidFill>
                <a:srgbClr val="004AAD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Google Shape;523;p24">
            <a:extLst>
              <a:ext uri="{FF2B5EF4-FFF2-40B4-BE49-F238E27FC236}">
                <a16:creationId xmlns:a16="http://schemas.microsoft.com/office/drawing/2014/main" id="{AB2EBD3D-D524-D02A-0934-04D78DD9B42F}"/>
              </a:ext>
            </a:extLst>
          </p:cNvPr>
          <p:cNvSpPr/>
          <p:nvPr/>
        </p:nvSpPr>
        <p:spPr>
          <a:xfrm rot="5400000">
            <a:off x="15136767" y="5029105"/>
            <a:ext cx="957990" cy="800400"/>
          </a:xfrm>
          <a:prstGeom prst="notchedRightArrow">
            <a:avLst>
              <a:gd name="adj1" fmla="val 74710"/>
              <a:gd name="adj2" fmla="val 51726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endParaRPr sz="1700" dirty="0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146327" y="5988289"/>
            <a:ext cx="3262432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700"/>
              </a:lnSpc>
              <a:spcBef>
                <a:spcPct val="0"/>
              </a:spcBef>
            </a:pPr>
            <a:r>
              <a:rPr lang="zh-CN" altLang="en-US" sz="48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緊急介入或</a:t>
            </a:r>
            <a:endParaRPr lang="en-US" altLang="zh-CN" sz="4800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ts val="5700"/>
              </a:lnSpc>
              <a:spcBef>
                <a:spcPct val="0"/>
              </a:spcBef>
            </a:pPr>
            <a:r>
              <a:rPr lang="en-US" altLang="zh-HK" sz="4800" dirty="0" err="1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跟進</a:t>
            </a:r>
            <a:r>
              <a:rPr lang="zh-CN" altLang="en-US" sz="48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服務</a:t>
            </a:r>
            <a:endParaRPr lang="en-US" altLang="zh-CN" sz="4800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ts val="5700"/>
              </a:lnSpc>
              <a:spcBef>
                <a:spcPct val="0"/>
              </a:spcBef>
            </a:pPr>
            <a:endParaRPr lang="en-US" altLang="zh-HK" sz="4800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ts val="5700"/>
              </a:lnSpc>
              <a:spcBef>
                <a:spcPct val="0"/>
              </a:spcBef>
            </a:pPr>
            <a:endParaRPr lang="zh-HK" altLang="en-US" sz="4800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97007" y="3105861"/>
            <a:ext cx="5724644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500"/>
              </a:lnSpc>
              <a:spcBef>
                <a:spcPct val="0"/>
              </a:spcBef>
            </a:pPr>
            <a:r>
              <a:rPr lang="zh-CN" altLang="en-US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評估是否</a:t>
            </a:r>
            <a:r>
              <a:rPr lang="en-US" altLang="zh-HK" sz="4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屬危機</a:t>
            </a:r>
            <a:r>
              <a:rPr lang="zh-TW" altLang="en-US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個案</a:t>
            </a:r>
            <a:endParaRPr lang="en-US" altLang="zh-TW" sz="4800" dirty="0">
              <a:solidFill>
                <a:schemeClr val="tx2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8" name="圖片 7" descr="一張含有 室內, 牆, 人員, 服裝 的圖片&#10;&#10;自動產生的描述">
            <a:extLst>
              <a:ext uri="{FF2B5EF4-FFF2-40B4-BE49-F238E27FC236}">
                <a16:creationId xmlns:a16="http://schemas.microsoft.com/office/drawing/2014/main" id="{3406A997-AD1C-B383-8300-DCF142FFDC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83" t="11057" r="11761" b="4914"/>
          <a:stretch/>
        </p:blipFill>
        <p:spPr>
          <a:xfrm>
            <a:off x="43153" y="5911566"/>
            <a:ext cx="6020062" cy="374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9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圖表 2">
            <a:extLst>
              <a:ext uri="{FF2B5EF4-FFF2-40B4-BE49-F238E27FC236}">
                <a16:creationId xmlns:a16="http://schemas.microsoft.com/office/drawing/2014/main" id="{68F98358-73B8-C3E9-74A0-21DD8813B670}"/>
              </a:ext>
            </a:extLst>
          </p:cNvPr>
          <p:cNvGraphicFramePr/>
          <p:nvPr/>
        </p:nvGraphicFramePr>
        <p:xfrm>
          <a:off x="2209800" y="571500"/>
          <a:ext cx="14630400" cy="944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29DC56BA-978A-4A9F-B314-1B391DC3F5E4}"/>
              </a:ext>
            </a:extLst>
          </p:cNvPr>
          <p:cNvSpPr txBox="1"/>
          <p:nvPr/>
        </p:nvSpPr>
        <p:spPr>
          <a:xfrm>
            <a:off x="8534400" y="3945404"/>
            <a:ext cx="3581400" cy="193899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最多來電時段：</a:t>
            </a:r>
            <a:endParaRPr lang="en-US" altLang="zh-TW" sz="4000" dirty="0"/>
          </a:p>
          <a:p>
            <a:r>
              <a:rPr lang="zh-TW" altLang="en-US" sz="4000" dirty="0"/>
              <a:t>星期一至五</a:t>
            </a:r>
            <a:br>
              <a:rPr lang="en-US" altLang="zh-TW" sz="4000" dirty="0"/>
            </a:br>
            <a:r>
              <a:rPr lang="en-US" altLang="zh-TW" sz="4000" dirty="0"/>
              <a:t>1000-1600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42168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4C11D1E8-C4AB-9EBB-8479-130888F38064}"/>
              </a:ext>
            </a:extLst>
          </p:cNvPr>
          <p:cNvSpPr txBox="1"/>
          <p:nvPr/>
        </p:nvSpPr>
        <p:spPr>
          <a:xfrm>
            <a:off x="600022" y="419100"/>
            <a:ext cx="17087956" cy="1090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15"/>
              </a:lnSpc>
              <a:spcBef>
                <a:spcPct val="0"/>
              </a:spcBef>
            </a:pPr>
            <a:r>
              <a:rPr lang="zh-HK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來電者身份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  <p:graphicFrame>
        <p:nvGraphicFramePr>
          <p:cNvPr id="5" name="圖表 4">
            <a:extLst>
              <a:ext uri="{FF2B5EF4-FFF2-40B4-BE49-F238E27FC236}">
                <a16:creationId xmlns:a16="http://schemas.microsoft.com/office/drawing/2014/main" id="{627F86A6-78A9-095F-9DE6-6E59E2D53BA6}"/>
              </a:ext>
            </a:extLst>
          </p:cNvPr>
          <p:cNvGraphicFramePr>
            <a:graphicFrameLocks/>
          </p:cNvGraphicFramePr>
          <p:nvPr/>
        </p:nvGraphicFramePr>
        <p:xfrm>
          <a:off x="2133600" y="1732609"/>
          <a:ext cx="15240000" cy="815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0709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4C11D1E8-C4AB-9EBB-8479-130888F38064}"/>
              </a:ext>
            </a:extLst>
          </p:cNvPr>
          <p:cNvSpPr txBox="1"/>
          <p:nvPr/>
        </p:nvSpPr>
        <p:spPr>
          <a:xfrm>
            <a:off x="685800" y="534351"/>
            <a:ext cx="17240356" cy="1090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15"/>
              </a:lnSpc>
              <a:spcBef>
                <a:spcPct val="0"/>
              </a:spcBef>
            </a:pPr>
            <a:r>
              <a:rPr lang="zh-TW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來電</a:t>
            </a:r>
            <a:r>
              <a:rPr lang="zh-HK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求助問題性質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  <p:graphicFrame>
        <p:nvGraphicFramePr>
          <p:cNvPr id="7" name="資料庫圖表 6">
            <a:extLst>
              <a:ext uri="{FF2B5EF4-FFF2-40B4-BE49-F238E27FC236}">
                <a16:creationId xmlns:a16="http://schemas.microsoft.com/office/drawing/2014/main" id="{DBAC28DF-B98F-475C-4C4A-E71ADA68FE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4996250"/>
              </p:ext>
            </p:extLst>
          </p:nvPr>
        </p:nvGraphicFramePr>
        <p:xfrm>
          <a:off x="3048000" y="2476500"/>
          <a:ext cx="12192000" cy="673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6375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4028</TotalTime>
  <Words>449</Words>
  <Application>Microsoft Macintosh PowerPoint</Application>
  <PresentationFormat>自訂</PresentationFormat>
  <Paragraphs>106</Paragraphs>
  <Slides>13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Calibri</vt:lpstr>
      <vt:lpstr>Wingdings</vt:lpstr>
      <vt:lpstr>Arial</vt:lpstr>
      <vt:lpstr>微軟正黑體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20230725 Carer Hotline LegCo Present_3rd Draft</dc:title>
  <dc:creator>User</dc:creator>
  <cp:lastModifiedBy>terry lau</cp:lastModifiedBy>
  <cp:revision>165</cp:revision>
  <cp:lastPrinted>2023-12-19T11:47:10Z</cp:lastPrinted>
  <dcterms:created xsi:type="dcterms:W3CDTF">2006-08-16T00:00:00Z</dcterms:created>
  <dcterms:modified xsi:type="dcterms:W3CDTF">2024-06-23T08:39:09Z</dcterms:modified>
  <dc:identifier>DAFo4TmJ-Cg</dc:identifier>
</cp:coreProperties>
</file>